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29" r:id="rId3"/>
    <p:sldId id="330" r:id="rId4"/>
    <p:sldId id="374" r:id="rId5"/>
    <p:sldId id="364" r:id="rId6"/>
    <p:sldId id="365" r:id="rId7"/>
    <p:sldId id="348" r:id="rId8"/>
    <p:sldId id="366" r:id="rId9"/>
    <p:sldId id="367" r:id="rId10"/>
    <p:sldId id="349" r:id="rId11"/>
    <p:sldId id="368" r:id="rId12"/>
    <p:sldId id="369" r:id="rId13"/>
    <p:sldId id="3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434" autoAdjust="0"/>
  </p:normalViewPr>
  <p:slideViewPr>
    <p:cSldViewPr>
      <p:cViewPr varScale="1">
        <p:scale>
          <a:sx n="114" d="100"/>
          <a:sy n="114" d="100"/>
        </p:scale>
        <p:origin x="9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EF9F5A4B-DE94-4F0F-BB06-5B88483F3A33}" type="datetimeFigureOut">
              <a:rPr lang="en-GB" smtClean="0"/>
              <a:t>16/10/2015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2DB42F8D-B087-4E4B-89A7-5D33A8D705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6231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CB1798C2-40DF-47EF-A519-657CE5FCC1AD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1E2E3800-2CC2-491C-8CBF-FC8B94AA48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650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68317-5EAB-4A9B-96FB-DA00BBA792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68317-5EAB-4A9B-96FB-DA00BBA7921B}" type="datetimeFigureOut">
              <a:rPr lang="en-US" smtClean="0"/>
              <a:pPr/>
              <a:t>10/16/2015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34AB2A-72EF-4D09-9C3A-612A049A9D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276994" cy="68580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itle 1"/>
          <p:cNvSpPr>
            <a:spLocks noGrp="1"/>
          </p:cNvSpPr>
          <p:nvPr>
            <p:ph type="ctrTitle"/>
          </p:nvPr>
        </p:nvSpPr>
        <p:spPr>
          <a:xfrm>
            <a:off x="3257194" y="4114800"/>
            <a:ext cx="4820006" cy="1143000"/>
          </a:xfrm>
        </p:spPr>
        <p:txBody>
          <a:bodyPr>
            <a:noAutofit/>
          </a:bodyPr>
          <a:lstStyle/>
          <a:p>
            <a:pPr>
              <a:buClr>
                <a:schemeClr val="accent6">
                  <a:lumMod val="75000"/>
                </a:schemeClr>
              </a:buClr>
              <a:defRPr/>
            </a:pPr>
            <a:r>
              <a:rPr lang="en-US" altLang="en-US" sz="1800" b="1" dirty="0" smtClean="0">
                <a:latin typeface="+mn-lt"/>
                <a:ea typeface="+mn-ea"/>
                <a:cs typeface="+mn-cs"/>
              </a:rPr>
              <a:t>                           </a:t>
            </a:r>
            <a:br>
              <a:rPr lang="en-US" altLang="en-US" sz="1800" b="1" dirty="0" smtClean="0">
                <a:latin typeface="+mn-lt"/>
                <a:ea typeface="+mn-ea"/>
                <a:cs typeface="+mn-cs"/>
              </a:rPr>
            </a:br>
            <a:r>
              <a:rPr lang="en-US" altLang="en-US" sz="1800" b="1" dirty="0" smtClean="0">
                <a:latin typeface="+mn-lt"/>
                <a:ea typeface="+mn-ea"/>
                <a:cs typeface="+mn-cs"/>
              </a:rPr>
              <a:t/>
            </a:r>
            <a:br>
              <a:rPr lang="en-US" altLang="en-US" sz="1800" b="1" dirty="0" smtClean="0">
                <a:latin typeface="+mn-lt"/>
                <a:ea typeface="+mn-ea"/>
                <a:cs typeface="+mn-cs"/>
              </a:rPr>
            </a:br>
            <a:r>
              <a:rPr lang="en-US" altLang="en-US" sz="1800" b="1" dirty="0" smtClean="0">
                <a:latin typeface="+mn-lt"/>
                <a:ea typeface="+mn-ea"/>
                <a:cs typeface="+mn-cs"/>
              </a:rPr>
              <a:t>                    </a:t>
            </a:r>
            <a:r>
              <a:rPr lang="en-US" altLang="en-US" sz="2400" b="1" dirty="0" smtClean="0">
                <a:latin typeface="+mn-lt"/>
                <a:ea typeface="+mn-ea"/>
                <a:cs typeface="+mn-cs"/>
              </a:rPr>
              <a:t>UK’s top selling Professional Skincare</a:t>
            </a:r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sz="2400" dirty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>
          <a:xfrm>
            <a:off x="3497450" y="5632718"/>
            <a:ext cx="5265550" cy="487978"/>
          </a:xfrm>
        </p:spPr>
        <p:txBody>
          <a:bodyPr>
            <a:noAutofit/>
          </a:bodyPr>
          <a:lstStyle/>
          <a:p>
            <a:r>
              <a:rPr lang="en-US" altLang="en-US" sz="2400" b="1" dirty="0" err="1">
                <a:solidFill>
                  <a:schemeClr val="tx1"/>
                </a:solidFill>
              </a:rPr>
              <a:t>PharmaClinix</a:t>
            </a:r>
            <a:r>
              <a:rPr lang="en-US" altLang="en-US" sz="2400" b="1" dirty="0">
                <a:solidFill>
                  <a:schemeClr val="tx1"/>
                </a:solidFill>
              </a:rPr>
              <a:t> Ltd, Unit 3 </a:t>
            </a:r>
            <a:r>
              <a:rPr lang="en-US" altLang="en-US" sz="2400" b="1" dirty="0" err="1">
                <a:solidFill>
                  <a:schemeClr val="tx1"/>
                </a:solidFill>
              </a:rPr>
              <a:t>Issigonis</a:t>
            </a:r>
            <a:r>
              <a:rPr lang="en-US" altLang="en-US" sz="2400" b="1" dirty="0">
                <a:solidFill>
                  <a:schemeClr val="tx1"/>
                </a:solidFill>
              </a:rPr>
              <a:t> House, Cowley Road, London, W3 7UN, UK</a:t>
            </a:r>
          </a:p>
          <a:p>
            <a:endParaRPr lang="en-US" sz="24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63376" y="2301983"/>
            <a:ext cx="4572000" cy="2142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b="1" dirty="0"/>
              <a:t>Fast acting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b="1" dirty="0"/>
              <a:t>Complex formulations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b="1" dirty="0"/>
              <a:t>Clinically proven ingredients</a:t>
            </a:r>
          </a:p>
          <a:p>
            <a:pPr marL="457200" indent="-457200">
              <a:lnSpc>
                <a:spcPct val="12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b="1" dirty="0"/>
              <a:t>Economical price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1" name="Picture 5" descr="ukflag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863" y="4547556"/>
            <a:ext cx="10366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6194" y="618559"/>
            <a:ext cx="3657600" cy="11904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83" y="2333202"/>
            <a:ext cx="1800017" cy="4339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22196" y="1310641"/>
            <a:ext cx="6262190" cy="908809"/>
            <a:chOff x="2743200" y="1219200"/>
            <a:chExt cx="6262190" cy="1149532"/>
          </a:xfrm>
        </p:grpSpPr>
        <p:sp>
          <p:nvSpPr>
            <p:cNvPr id="24" name="Rectangle 23"/>
            <p:cNvSpPr/>
            <p:nvPr/>
          </p:nvSpPr>
          <p:spPr>
            <a:xfrm>
              <a:off x="3783599" y="1236372"/>
              <a:ext cx="5221791" cy="1132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743200" y="1219200"/>
              <a:ext cx="1524000" cy="1143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066800" y="3429000"/>
            <a:ext cx="4346713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smtClean="0"/>
              <a:t>Rosmarinus </a:t>
            </a:r>
            <a:r>
              <a:rPr lang="en-GB" sz="2400" dirty="0"/>
              <a:t>Officinalis extract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/>
              <a:t>Salvia Officinalis extract</a:t>
            </a:r>
          </a:p>
          <a:p>
            <a:pPr>
              <a:lnSpc>
                <a:spcPct val="130000"/>
              </a:lnSpc>
            </a:pP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0687" y="1350892"/>
            <a:ext cx="6309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Arial Rounded MT Bold" panose="020F0704030504030204" pitchFamily="34" charset="0"/>
              </a:rPr>
              <a:t> </a:t>
            </a:r>
            <a:r>
              <a:rPr lang="en-GB" sz="4000" b="1" dirty="0" smtClean="0"/>
              <a:t>Anti-</a:t>
            </a:r>
            <a:r>
              <a:rPr lang="en-GB" sz="4000" b="1" dirty="0" err="1" smtClean="0"/>
              <a:t>Microbials</a:t>
            </a:r>
            <a:endParaRPr lang="en-GB" sz="4000" dirty="0"/>
          </a:p>
          <a:p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680" y="125061"/>
            <a:ext cx="1269046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74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33956" y="1176803"/>
            <a:ext cx="6262190" cy="1054655"/>
            <a:chOff x="2743200" y="1219200"/>
            <a:chExt cx="6262190" cy="1149532"/>
          </a:xfrm>
        </p:grpSpPr>
        <p:sp>
          <p:nvSpPr>
            <p:cNvPr id="24" name="Rectangle 23"/>
            <p:cNvSpPr/>
            <p:nvPr/>
          </p:nvSpPr>
          <p:spPr>
            <a:xfrm>
              <a:off x="3783599" y="1236372"/>
              <a:ext cx="5221791" cy="1132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743200" y="1219200"/>
              <a:ext cx="1524000" cy="1143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06287" y="2969835"/>
            <a:ext cx="8285207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  <a:defRPr/>
            </a:pPr>
            <a:r>
              <a:rPr lang="en-GB" sz="2400" dirty="0" smtClean="0"/>
              <a:t>Apply </a:t>
            </a:r>
            <a:r>
              <a:rPr lang="en-GB" sz="2400" dirty="0"/>
              <a:t>mask to </a:t>
            </a:r>
            <a:r>
              <a:rPr lang="en-GB" sz="2400" dirty="0" smtClean="0"/>
              <a:t>clean, </a:t>
            </a:r>
            <a:r>
              <a:rPr lang="en-GB" sz="2400" dirty="0"/>
              <a:t>dry skin avoiding eye area.</a:t>
            </a:r>
            <a:br>
              <a:rPr lang="en-GB" sz="2400" dirty="0"/>
            </a:br>
            <a:endParaRPr lang="en-GB" sz="2400" dirty="0" smtClean="0"/>
          </a:p>
          <a:p>
            <a:pPr>
              <a:buClr>
                <a:schemeClr val="tx1"/>
              </a:buClr>
              <a:defRPr/>
            </a:pPr>
            <a:r>
              <a:rPr lang="en-GB" sz="2400" dirty="0" smtClean="0"/>
              <a:t>Leave </a:t>
            </a:r>
            <a:r>
              <a:rPr lang="en-GB" sz="2400" dirty="0"/>
              <a:t>on for 20 minutes and then rinse with warm water.</a:t>
            </a:r>
            <a:br>
              <a:rPr lang="en-GB" sz="2400" dirty="0"/>
            </a:br>
            <a:endParaRPr lang="en-GB" sz="2400" dirty="0" smtClean="0"/>
          </a:p>
          <a:p>
            <a:pPr>
              <a:buClr>
                <a:schemeClr val="tx1"/>
              </a:buClr>
              <a:defRPr/>
            </a:pPr>
            <a:r>
              <a:rPr lang="en-GB" sz="2400" dirty="0" smtClean="0"/>
              <a:t>Use </a:t>
            </a:r>
            <a:r>
              <a:rPr lang="en-GB" sz="2400" dirty="0"/>
              <a:t>2-3 times per week for best results.</a:t>
            </a:r>
            <a:br>
              <a:rPr lang="en-GB" sz="2400" dirty="0"/>
            </a:br>
            <a:endParaRPr lang="en-GB" sz="2400" dirty="0" smtClean="0"/>
          </a:p>
          <a:p>
            <a:pPr>
              <a:buClr>
                <a:schemeClr val="tx1"/>
              </a:buClr>
              <a:defRPr/>
            </a:pPr>
            <a:r>
              <a:rPr lang="en-GB" sz="3200" dirty="0" smtClean="0">
                <a:solidFill>
                  <a:srgbClr val="7030A0"/>
                </a:solidFill>
              </a:rPr>
              <a:t>Can </a:t>
            </a:r>
            <a:r>
              <a:rPr lang="en-GB" sz="3200" dirty="0">
                <a:solidFill>
                  <a:srgbClr val="7030A0"/>
                </a:solidFill>
              </a:rPr>
              <a:t>be used with </a:t>
            </a:r>
            <a:r>
              <a:rPr lang="en-GB" sz="3200" dirty="0" err="1" smtClean="0">
                <a:solidFill>
                  <a:srgbClr val="7030A0"/>
                </a:solidFill>
              </a:rPr>
              <a:t>Lightenex</a:t>
            </a:r>
            <a:r>
              <a:rPr lang="en-GB" sz="3200" dirty="0">
                <a:solidFill>
                  <a:srgbClr val="7030A0"/>
                </a:solidFill>
              </a:rPr>
              <a:t>® skin cream range</a:t>
            </a:r>
          </a:p>
          <a:p>
            <a:pPr marL="342900" indent="-342900">
              <a:buClr>
                <a:schemeClr val="tx1"/>
              </a:buClr>
              <a:buFont typeface="Wingdings" panose="05000000000000000000" pitchFamily="2" charset="2"/>
              <a:buChar char="v"/>
              <a:defRPr/>
            </a:pPr>
            <a:endParaRPr lang="en-GB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6887" y="1350892"/>
            <a:ext cx="6309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Direction Of Use</a:t>
            </a:r>
            <a:endParaRPr lang="en-GB" sz="4000" dirty="0"/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680" y="125061"/>
            <a:ext cx="1269046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4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33955" y="1114152"/>
            <a:ext cx="6262190" cy="1054655"/>
            <a:chOff x="2743200" y="1219200"/>
            <a:chExt cx="6262190" cy="1149532"/>
          </a:xfrm>
        </p:grpSpPr>
        <p:sp>
          <p:nvSpPr>
            <p:cNvPr id="24" name="Rectangle 23"/>
            <p:cNvSpPr/>
            <p:nvPr/>
          </p:nvSpPr>
          <p:spPr>
            <a:xfrm>
              <a:off x="3783599" y="1236372"/>
              <a:ext cx="5221791" cy="1132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743200" y="1219200"/>
              <a:ext cx="1524000" cy="1143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609600" y="2514124"/>
            <a:ext cx="8285207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endParaRPr lang="en-GB" altLang="en-US" sz="2000" b="1" dirty="0"/>
          </a:p>
          <a:p>
            <a:r>
              <a:rPr lang="en-GB" sz="2000" b="1" i="1" dirty="0" err="1" smtClean="0"/>
              <a:t>Lightenex</a:t>
            </a:r>
            <a:r>
              <a:rPr lang="en-GB" sz="2000" b="1" i="1" dirty="0"/>
              <a:t>® Face Mask</a:t>
            </a:r>
            <a:r>
              <a:rPr lang="en-GB" sz="2000" dirty="0"/>
              <a:t> contains the high concentrations of 7 skin whitening agents, which work together to give you the best skin lightening results!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The unique patent pending formula incorporates proven plant extracts, herbs,</a:t>
            </a:r>
            <a:br>
              <a:rPr lang="en-GB" sz="2000" dirty="0"/>
            </a:br>
            <a:r>
              <a:rPr lang="en-GB" sz="2000" dirty="0"/>
              <a:t>Antioxidants, stabilized Vitamin C, in Liposomes.</a:t>
            </a:r>
            <a:br>
              <a:rPr lang="en-GB" sz="2000" dirty="0"/>
            </a:br>
            <a:r>
              <a:rPr lang="en-GB" sz="2000" dirty="0"/>
              <a:t/>
            </a:r>
            <a:br>
              <a:rPr lang="en-GB" sz="2000" dirty="0"/>
            </a:br>
            <a:r>
              <a:rPr lang="en-GB" sz="2000" dirty="0"/>
              <a:t>The ingredients work together to inhibit the activity of </a:t>
            </a:r>
            <a:r>
              <a:rPr lang="en-GB" sz="2000" dirty="0" err="1"/>
              <a:t>tyrosinase</a:t>
            </a:r>
            <a:r>
              <a:rPr lang="en-GB" sz="2000" dirty="0"/>
              <a:t>, the key enzyme in the synthesis of melanin &amp; fight against free radicals.</a:t>
            </a:r>
          </a:p>
          <a:p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86887" y="1350892"/>
            <a:ext cx="6309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How its work</a:t>
            </a: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680" y="125061"/>
            <a:ext cx="1269046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08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" y="0"/>
            <a:ext cx="1752599" cy="1676400"/>
            <a:chOff x="0" y="0"/>
            <a:chExt cx="2381795" cy="2103122"/>
          </a:xfrm>
        </p:grpSpPr>
        <p:sp>
          <p:nvSpPr>
            <p:cNvPr id="12" name="Round Diagonal Corner Rectangle 11"/>
            <p:cNvSpPr/>
            <p:nvPr/>
          </p:nvSpPr>
          <p:spPr>
            <a:xfrm rot="16200000">
              <a:off x="76200" y="-76200"/>
              <a:ext cx="1066800" cy="1219200"/>
            </a:xfrm>
            <a:prstGeom prst="round2DiagRect">
              <a:avLst>
                <a:gd name="adj1" fmla="val 4238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 Diagonal Corner Rectangle 12"/>
            <p:cNvSpPr/>
            <p:nvPr/>
          </p:nvSpPr>
          <p:spPr>
            <a:xfrm rot="16200000">
              <a:off x="1371600" y="335280"/>
              <a:ext cx="274320" cy="274320"/>
            </a:xfrm>
            <a:prstGeom prst="round2DiagRect">
              <a:avLst>
                <a:gd name="adj1" fmla="val 42381"/>
                <a:gd name="adj2" fmla="val 0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 Diagonal Corner Rectangle 13"/>
            <p:cNvSpPr/>
            <p:nvPr/>
          </p:nvSpPr>
          <p:spPr>
            <a:xfrm rot="16200000">
              <a:off x="1473926" y="762001"/>
              <a:ext cx="457200" cy="457200"/>
            </a:xfrm>
            <a:prstGeom prst="round2DiagRect">
              <a:avLst>
                <a:gd name="adj1" fmla="val 42381"/>
                <a:gd name="adj2" fmla="val 0"/>
              </a:avLst>
            </a:prstGeom>
            <a:solidFill>
              <a:schemeClr val="bg2">
                <a:lumMod val="90000"/>
              </a:schemeClr>
            </a:solidFill>
            <a:ln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 Diagonal Corner Rectangle 14"/>
            <p:cNvSpPr/>
            <p:nvPr/>
          </p:nvSpPr>
          <p:spPr>
            <a:xfrm rot="16200000">
              <a:off x="966652" y="1310642"/>
              <a:ext cx="548640" cy="548640"/>
            </a:xfrm>
            <a:prstGeom prst="round2DiagRect">
              <a:avLst>
                <a:gd name="adj1" fmla="val 42381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Diagonal Corner Rectangle 15"/>
            <p:cNvSpPr/>
            <p:nvPr/>
          </p:nvSpPr>
          <p:spPr>
            <a:xfrm rot="16200000">
              <a:off x="487680" y="1225732"/>
              <a:ext cx="274320" cy="274320"/>
            </a:xfrm>
            <a:prstGeom prst="round2DiagRect">
              <a:avLst>
                <a:gd name="adj1" fmla="val 42381"/>
                <a:gd name="adj2" fmla="val 0"/>
              </a:avLst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 Diagonal Corner Rectangle 16"/>
            <p:cNvSpPr/>
            <p:nvPr/>
          </p:nvSpPr>
          <p:spPr>
            <a:xfrm rot="16200000">
              <a:off x="1741715" y="1463042"/>
              <a:ext cx="640080" cy="640080"/>
            </a:xfrm>
            <a:prstGeom prst="round2DiagRect">
              <a:avLst>
                <a:gd name="adj1" fmla="val 42381"/>
                <a:gd name="adj2" fmla="val 0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9"/>
          <p:cNvGrpSpPr/>
          <p:nvPr/>
        </p:nvGrpSpPr>
        <p:grpSpPr>
          <a:xfrm>
            <a:off x="0" y="0"/>
            <a:ext cx="9144000" cy="2209800"/>
            <a:chOff x="0" y="0"/>
            <a:chExt cx="9144000" cy="2209800"/>
          </a:xfrm>
        </p:grpSpPr>
        <p:sp>
          <p:nvSpPr>
            <p:cNvPr id="19" name="Freeform 5"/>
            <p:cNvSpPr>
              <a:spLocks/>
            </p:cNvSpPr>
            <p:nvPr/>
          </p:nvSpPr>
          <p:spPr bwMode="auto">
            <a:xfrm rot="5400000">
              <a:off x="228600" y="-228600"/>
              <a:ext cx="2209800" cy="2667000"/>
            </a:xfrm>
            <a:custGeom>
              <a:avLst/>
              <a:gdLst>
                <a:gd name="T0" fmla="*/ 698 w 1116"/>
                <a:gd name="T1" fmla="*/ 0 h 1117"/>
                <a:gd name="T2" fmla="*/ 0 w 1116"/>
                <a:gd name="T3" fmla="*/ 0 h 1117"/>
                <a:gd name="T4" fmla="*/ 0 w 1116"/>
                <a:gd name="T5" fmla="*/ 1117 h 1117"/>
                <a:gd name="T6" fmla="*/ 1116 w 1116"/>
                <a:gd name="T7" fmla="*/ 1117 h 1117"/>
                <a:gd name="T8" fmla="*/ 1116 w 1116"/>
                <a:gd name="T9" fmla="*/ 420 h 1117"/>
                <a:gd name="T10" fmla="*/ 698 w 1116"/>
                <a:gd name="T11" fmla="*/ 0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6" h="1117">
                  <a:moveTo>
                    <a:pt x="69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17"/>
                    <a:pt x="0" y="1117"/>
                    <a:pt x="0" y="1117"/>
                  </a:cubicBezTo>
                  <a:cubicBezTo>
                    <a:pt x="1116" y="1117"/>
                    <a:pt x="1116" y="1117"/>
                    <a:pt x="1116" y="1117"/>
                  </a:cubicBezTo>
                  <a:cubicBezTo>
                    <a:pt x="1116" y="420"/>
                    <a:pt x="1116" y="420"/>
                    <a:pt x="1116" y="420"/>
                  </a:cubicBezTo>
                  <a:cubicBezTo>
                    <a:pt x="1116" y="187"/>
                    <a:pt x="929" y="0"/>
                    <a:pt x="698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30000"/>
              </a:schemeClr>
            </a:solidFill>
            <a:ln>
              <a:noFill/>
            </a:ln>
            <a:effectLst/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590800" y="0"/>
              <a:ext cx="6553200" cy="1295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1" name="TextBox 190"/>
          <p:cNvSpPr txBox="1"/>
          <p:nvPr/>
        </p:nvSpPr>
        <p:spPr>
          <a:xfrm>
            <a:off x="3200400" y="1270337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6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Raleway" panose="020B0003030101060003" pitchFamily="34" charset="0"/>
              </a:rPr>
              <a:t>                Conclusion </a:t>
            </a:r>
            <a:endParaRPr lang="en-US" sz="6000" dirty="0">
              <a:solidFill>
                <a:schemeClr val="tx1">
                  <a:lumMod val="50000"/>
                  <a:lumOff val="50000"/>
                </a:schemeClr>
              </a:solidFill>
              <a:latin typeface="Raleway" panose="020B0003030101060003" pitchFamily="34" charset="0"/>
            </a:endParaRPr>
          </a:p>
        </p:txBody>
      </p:sp>
      <p:cxnSp>
        <p:nvCxnSpPr>
          <p:cNvPr id="193" name="Straight Connector 192"/>
          <p:cNvCxnSpPr/>
          <p:nvPr/>
        </p:nvCxnSpPr>
        <p:spPr>
          <a:xfrm>
            <a:off x="1664189" y="2196737"/>
            <a:ext cx="7479811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Group 200"/>
          <p:cNvGrpSpPr/>
          <p:nvPr/>
        </p:nvGrpSpPr>
        <p:grpSpPr>
          <a:xfrm>
            <a:off x="6581836" y="5321315"/>
            <a:ext cx="367904" cy="369094"/>
            <a:chOff x="1588" y="3175"/>
            <a:chExt cx="490538" cy="492125"/>
          </a:xfrm>
          <a:solidFill>
            <a:schemeClr val="bg1"/>
          </a:solidFill>
        </p:grpSpPr>
        <p:sp>
          <p:nvSpPr>
            <p:cNvPr id="202" name="Freeform 5"/>
            <p:cNvSpPr>
              <a:spLocks noEditPoints="1"/>
            </p:cNvSpPr>
            <p:nvPr/>
          </p:nvSpPr>
          <p:spPr bwMode="auto">
            <a:xfrm>
              <a:off x="1588" y="3175"/>
              <a:ext cx="490538" cy="492125"/>
            </a:xfrm>
            <a:custGeom>
              <a:avLst/>
              <a:gdLst>
                <a:gd name="T0" fmla="*/ 80 w 128"/>
                <a:gd name="T1" fmla="*/ 0 h 128"/>
                <a:gd name="T2" fmla="*/ 32 w 128"/>
                <a:gd name="T3" fmla="*/ 48 h 128"/>
                <a:gd name="T4" fmla="*/ 38 w 128"/>
                <a:gd name="T5" fmla="*/ 70 h 128"/>
                <a:gd name="T6" fmla="*/ 4 w 128"/>
                <a:gd name="T7" fmla="*/ 104 h 128"/>
                <a:gd name="T8" fmla="*/ 4 w 128"/>
                <a:gd name="T9" fmla="*/ 104 h 128"/>
                <a:gd name="T10" fmla="*/ 0 w 128"/>
                <a:gd name="T11" fmla="*/ 114 h 128"/>
                <a:gd name="T12" fmla="*/ 14 w 128"/>
                <a:gd name="T13" fmla="*/ 128 h 128"/>
                <a:gd name="T14" fmla="*/ 24 w 128"/>
                <a:gd name="T15" fmla="*/ 124 h 128"/>
                <a:gd name="T16" fmla="*/ 24 w 128"/>
                <a:gd name="T17" fmla="*/ 124 h 128"/>
                <a:gd name="T18" fmla="*/ 58 w 128"/>
                <a:gd name="T19" fmla="*/ 90 h 128"/>
                <a:gd name="T20" fmla="*/ 80 w 128"/>
                <a:gd name="T21" fmla="*/ 96 h 128"/>
                <a:gd name="T22" fmla="*/ 128 w 128"/>
                <a:gd name="T23" fmla="*/ 48 h 128"/>
                <a:gd name="T24" fmla="*/ 80 w 128"/>
                <a:gd name="T25" fmla="*/ 0 h 128"/>
                <a:gd name="T26" fmla="*/ 19 w 128"/>
                <a:gd name="T27" fmla="*/ 119 h 128"/>
                <a:gd name="T28" fmla="*/ 14 w 128"/>
                <a:gd name="T29" fmla="*/ 121 h 128"/>
                <a:gd name="T30" fmla="*/ 7 w 128"/>
                <a:gd name="T31" fmla="*/ 114 h 128"/>
                <a:gd name="T32" fmla="*/ 9 w 128"/>
                <a:gd name="T33" fmla="*/ 109 h 128"/>
                <a:gd name="T34" fmla="*/ 9 w 128"/>
                <a:gd name="T35" fmla="*/ 109 h 128"/>
                <a:gd name="T36" fmla="*/ 41 w 128"/>
                <a:gd name="T37" fmla="*/ 77 h 128"/>
                <a:gd name="T38" fmla="*/ 51 w 128"/>
                <a:gd name="T39" fmla="*/ 87 h 128"/>
                <a:gd name="T40" fmla="*/ 19 w 128"/>
                <a:gd name="T41" fmla="*/ 119 h 128"/>
                <a:gd name="T42" fmla="*/ 80 w 128"/>
                <a:gd name="T43" fmla="*/ 88 h 128"/>
                <a:gd name="T44" fmla="*/ 40 w 128"/>
                <a:gd name="T45" fmla="*/ 48 h 128"/>
                <a:gd name="T46" fmla="*/ 80 w 128"/>
                <a:gd name="T47" fmla="*/ 8 h 128"/>
                <a:gd name="T48" fmla="*/ 120 w 128"/>
                <a:gd name="T49" fmla="*/ 48 h 128"/>
                <a:gd name="T50" fmla="*/ 80 w 128"/>
                <a:gd name="T51" fmla="*/ 8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8" h="128">
                  <a:moveTo>
                    <a:pt x="80" y="0"/>
                  </a:moveTo>
                  <a:cubicBezTo>
                    <a:pt x="53" y="0"/>
                    <a:pt x="32" y="21"/>
                    <a:pt x="32" y="48"/>
                  </a:cubicBezTo>
                  <a:cubicBezTo>
                    <a:pt x="32" y="56"/>
                    <a:pt x="34" y="64"/>
                    <a:pt x="38" y="70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4" y="104"/>
                    <a:pt x="4" y="104"/>
                    <a:pt x="4" y="104"/>
                  </a:cubicBezTo>
                  <a:cubicBezTo>
                    <a:pt x="2" y="106"/>
                    <a:pt x="0" y="110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8" y="128"/>
                    <a:pt x="22" y="126"/>
                    <a:pt x="24" y="124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64" y="94"/>
                    <a:pt x="72" y="96"/>
                    <a:pt x="80" y="96"/>
                  </a:cubicBezTo>
                  <a:cubicBezTo>
                    <a:pt x="107" y="96"/>
                    <a:pt x="128" y="75"/>
                    <a:pt x="128" y="48"/>
                  </a:cubicBezTo>
                  <a:cubicBezTo>
                    <a:pt x="128" y="21"/>
                    <a:pt x="107" y="0"/>
                    <a:pt x="80" y="0"/>
                  </a:cubicBezTo>
                  <a:close/>
                  <a:moveTo>
                    <a:pt x="19" y="119"/>
                  </a:moveTo>
                  <a:cubicBezTo>
                    <a:pt x="18" y="120"/>
                    <a:pt x="16" y="121"/>
                    <a:pt x="14" y="121"/>
                  </a:cubicBezTo>
                  <a:cubicBezTo>
                    <a:pt x="10" y="121"/>
                    <a:pt x="7" y="118"/>
                    <a:pt x="7" y="114"/>
                  </a:cubicBezTo>
                  <a:cubicBezTo>
                    <a:pt x="7" y="112"/>
                    <a:pt x="8" y="110"/>
                    <a:pt x="9" y="109"/>
                  </a:cubicBezTo>
                  <a:cubicBezTo>
                    <a:pt x="9" y="109"/>
                    <a:pt x="9" y="109"/>
                    <a:pt x="9" y="109"/>
                  </a:cubicBezTo>
                  <a:cubicBezTo>
                    <a:pt x="41" y="77"/>
                    <a:pt x="41" y="77"/>
                    <a:pt x="41" y="77"/>
                  </a:cubicBezTo>
                  <a:cubicBezTo>
                    <a:pt x="44" y="80"/>
                    <a:pt x="48" y="84"/>
                    <a:pt x="51" y="87"/>
                  </a:cubicBezTo>
                  <a:lnTo>
                    <a:pt x="19" y="119"/>
                  </a:lnTo>
                  <a:close/>
                  <a:moveTo>
                    <a:pt x="80" y="88"/>
                  </a:moveTo>
                  <a:cubicBezTo>
                    <a:pt x="58" y="88"/>
                    <a:pt x="40" y="70"/>
                    <a:pt x="40" y="48"/>
                  </a:cubicBezTo>
                  <a:cubicBezTo>
                    <a:pt x="40" y="26"/>
                    <a:pt x="58" y="8"/>
                    <a:pt x="80" y="8"/>
                  </a:cubicBezTo>
                  <a:cubicBezTo>
                    <a:pt x="102" y="8"/>
                    <a:pt x="120" y="26"/>
                    <a:pt x="120" y="48"/>
                  </a:cubicBezTo>
                  <a:cubicBezTo>
                    <a:pt x="120" y="70"/>
                    <a:pt x="102" y="88"/>
                    <a:pt x="80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203" name="Freeform 6"/>
            <p:cNvSpPr>
              <a:spLocks/>
            </p:cNvSpPr>
            <p:nvPr/>
          </p:nvSpPr>
          <p:spPr bwMode="auto">
            <a:xfrm>
              <a:off x="201613" y="80963"/>
              <a:ext cx="114300" cy="114300"/>
            </a:xfrm>
            <a:custGeom>
              <a:avLst/>
              <a:gdLst>
                <a:gd name="T0" fmla="*/ 28 w 30"/>
                <a:gd name="T1" fmla="*/ 0 h 30"/>
                <a:gd name="T2" fmla="*/ 0 w 30"/>
                <a:gd name="T3" fmla="*/ 28 h 30"/>
                <a:gd name="T4" fmla="*/ 2 w 30"/>
                <a:gd name="T5" fmla="*/ 30 h 30"/>
                <a:gd name="T6" fmla="*/ 4 w 30"/>
                <a:gd name="T7" fmla="*/ 28 h 30"/>
                <a:gd name="T8" fmla="*/ 28 w 30"/>
                <a:gd name="T9" fmla="*/ 4 h 30"/>
                <a:gd name="T10" fmla="*/ 30 w 30"/>
                <a:gd name="T11" fmla="*/ 2 h 30"/>
                <a:gd name="T12" fmla="*/ 28 w 30"/>
                <a:gd name="T13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0">
                  <a:moveTo>
                    <a:pt x="28" y="0"/>
                  </a:moveTo>
                  <a:cubicBezTo>
                    <a:pt x="13" y="0"/>
                    <a:pt x="0" y="13"/>
                    <a:pt x="0" y="28"/>
                  </a:cubicBezTo>
                  <a:cubicBezTo>
                    <a:pt x="0" y="29"/>
                    <a:pt x="1" y="30"/>
                    <a:pt x="2" y="30"/>
                  </a:cubicBezTo>
                  <a:cubicBezTo>
                    <a:pt x="3" y="30"/>
                    <a:pt x="4" y="29"/>
                    <a:pt x="4" y="28"/>
                  </a:cubicBezTo>
                  <a:cubicBezTo>
                    <a:pt x="4" y="15"/>
                    <a:pt x="15" y="4"/>
                    <a:pt x="28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</p:grpSp>
      <p:sp>
        <p:nvSpPr>
          <p:cNvPr id="204" name="Freeform 10"/>
          <p:cNvSpPr>
            <a:spLocks noEditPoints="1"/>
          </p:cNvSpPr>
          <p:nvPr/>
        </p:nvSpPr>
        <p:spPr bwMode="auto">
          <a:xfrm>
            <a:off x="7104062" y="6110288"/>
            <a:ext cx="369888" cy="366712"/>
          </a:xfrm>
          <a:custGeom>
            <a:avLst/>
            <a:gdLst>
              <a:gd name="T0" fmla="*/ 126 w 128"/>
              <a:gd name="T1" fmla="*/ 1 h 128"/>
              <a:gd name="T2" fmla="*/ 124 w 128"/>
              <a:gd name="T3" fmla="*/ 0 h 128"/>
              <a:gd name="T4" fmla="*/ 122 w 128"/>
              <a:gd name="T5" fmla="*/ 1 h 128"/>
              <a:gd name="T6" fmla="*/ 2 w 128"/>
              <a:gd name="T7" fmla="*/ 81 h 128"/>
              <a:gd name="T8" fmla="*/ 0 w 128"/>
              <a:gd name="T9" fmla="*/ 84 h 128"/>
              <a:gd name="T10" fmla="*/ 3 w 128"/>
              <a:gd name="T11" fmla="*/ 88 h 128"/>
              <a:gd name="T12" fmla="*/ 34 w 128"/>
              <a:gd name="T13" fmla="*/ 100 h 128"/>
              <a:gd name="T14" fmla="*/ 49 w 128"/>
              <a:gd name="T15" fmla="*/ 126 h 128"/>
              <a:gd name="T16" fmla="*/ 52 w 128"/>
              <a:gd name="T17" fmla="*/ 128 h 128"/>
              <a:gd name="T18" fmla="*/ 52 w 128"/>
              <a:gd name="T19" fmla="*/ 128 h 128"/>
              <a:gd name="T20" fmla="*/ 55 w 128"/>
              <a:gd name="T21" fmla="*/ 126 h 128"/>
              <a:gd name="T22" fmla="*/ 64 w 128"/>
              <a:gd name="T23" fmla="*/ 112 h 128"/>
              <a:gd name="T24" fmla="*/ 103 w 128"/>
              <a:gd name="T25" fmla="*/ 128 h 128"/>
              <a:gd name="T26" fmla="*/ 104 w 128"/>
              <a:gd name="T27" fmla="*/ 128 h 128"/>
              <a:gd name="T28" fmla="*/ 106 w 128"/>
              <a:gd name="T29" fmla="*/ 127 h 128"/>
              <a:gd name="T30" fmla="*/ 108 w 128"/>
              <a:gd name="T31" fmla="*/ 125 h 128"/>
              <a:gd name="T32" fmla="*/ 128 w 128"/>
              <a:gd name="T33" fmla="*/ 5 h 128"/>
              <a:gd name="T34" fmla="*/ 126 w 128"/>
              <a:gd name="T35" fmla="*/ 1 h 128"/>
              <a:gd name="T36" fmla="*/ 13 w 128"/>
              <a:gd name="T37" fmla="*/ 83 h 128"/>
              <a:gd name="T38" fmla="*/ 105 w 128"/>
              <a:gd name="T39" fmla="*/ 21 h 128"/>
              <a:gd name="T40" fmla="*/ 38 w 128"/>
              <a:gd name="T41" fmla="*/ 93 h 128"/>
              <a:gd name="T42" fmla="*/ 37 w 128"/>
              <a:gd name="T43" fmla="*/ 93 h 128"/>
              <a:gd name="T44" fmla="*/ 13 w 128"/>
              <a:gd name="T45" fmla="*/ 83 h 128"/>
              <a:gd name="T46" fmla="*/ 41 w 128"/>
              <a:gd name="T47" fmla="*/ 96 h 128"/>
              <a:gd name="T48" fmla="*/ 41 w 128"/>
              <a:gd name="T49" fmla="*/ 96 h 128"/>
              <a:gd name="T50" fmla="*/ 117 w 128"/>
              <a:gd name="T51" fmla="*/ 15 h 128"/>
              <a:gd name="T52" fmla="*/ 52 w 128"/>
              <a:gd name="T53" fmla="*/ 116 h 128"/>
              <a:gd name="T54" fmla="*/ 41 w 128"/>
              <a:gd name="T55" fmla="*/ 96 h 128"/>
              <a:gd name="T56" fmla="*/ 101 w 128"/>
              <a:gd name="T57" fmla="*/ 118 h 128"/>
              <a:gd name="T58" fmla="*/ 67 w 128"/>
              <a:gd name="T59" fmla="*/ 105 h 128"/>
              <a:gd name="T60" fmla="*/ 64 w 128"/>
              <a:gd name="T61" fmla="*/ 104 h 128"/>
              <a:gd name="T62" fmla="*/ 117 w 128"/>
              <a:gd name="T63" fmla="*/ 23 h 128"/>
              <a:gd name="T64" fmla="*/ 101 w 128"/>
              <a:gd name="T65" fmla="*/ 118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8" h="128">
                <a:moveTo>
                  <a:pt x="126" y="1"/>
                </a:moveTo>
                <a:cubicBezTo>
                  <a:pt x="126" y="0"/>
                  <a:pt x="125" y="0"/>
                  <a:pt x="124" y="0"/>
                </a:cubicBezTo>
                <a:cubicBezTo>
                  <a:pt x="123" y="0"/>
                  <a:pt x="122" y="0"/>
                  <a:pt x="122" y="1"/>
                </a:cubicBezTo>
                <a:cubicBezTo>
                  <a:pt x="2" y="81"/>
                  <a:pt x="2" y="81"/>
                  <a:pt x="2" y="81"/>
                </a:cubicBezTo>
                <a:cubicBezTo>
                  <a:pt x="1" y="81"/>
                  <a:pt x="0" y="83"/>
                  <a:pt x="0" y="84"/>
                </a:cubicBezTo>
                <a:cubicBezTo>
                  <a:pt x="0" y="86"/>
                  <a:pt x="1" y="87"/>
                  <a:pt x="3" y="88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49" y="126"/>
                  <a:pt x="49" y="126"/>
                  <a:pt x="49" y="126"/>
                </a:cubicBezTo>
                <a:cubicBezTo>
                  <a:pt x="49" y="127"/>
                  <a:pt x="51" y="128"/>
                  <a:pt x="52" y="128"/>
                </a:cubicBezTo>
                <a:cubicBezTo>
                  <a:pt x="52" y="128"/>
                  <a:pt x="52" y="128"/>
                  <a:pt x="52" y="128"/>
                </a:cubicBezTo>
                <a:cubicBezTo>
                  <a:pt x="53" y="128"/>
                  <a:pt x="55" y="127"/>
                  <a:pt x="55" y="126"/>
                </a:cubicBezTo>
                <a:cubicBezTo>
                  <a:pt x="64" y="112"/>
                  <a:pt x="64" y="112"/>
                  <a:pt x="64" y="112"/>
                </a:cubicBezTo>
                <a:cubicBezTo>
                  <a:pt x="103" y="128"/>
                  <a:pt x="103" y="128"/>
                  <a:pt x="103" y="128"/>
                </a:cubicBezTo>
                <a:cubicBezTo>
                  <a:pt x="103" y="128"/>
                  <a:pt x="103" y="128"/>
                  <a:pt x="104" y="128"/>
                </a:cubicBezTo>
                <a:cubicBezTo>
                  <a:pt x="105" y="128"/>
                  <a:pt x="105" y="128"/>
                  <a:pt x="106" y="127"/>
                </a:cubicBezTo>
                <a:cubicBezTo>
                  <a:pt x="107" y="127"/>
                  <a:pt x="108" y="126"/>
                  <a:pt x="108" y="125"/>
                </a:cubicBezTo>
                <a:cubicBezTo>
                  <a:pt x="128" y="5"/>
                  <a:pt x="128" y="5"/>
                  <a:pt x="128" y="5"/>
                </a:cubicBezTo>
                <a:cubicBezTo>
                  <a:pt x="128" y="3"/>
                  <a:pt x="128" y="2"/>
                  <a:pt x="126" y="1"/>
                </a:cubicBezTo>
                <a:close/>
                <a:moveTo>
                  <a:pt x="13" y="83"/>
                </a:moveTo>
                <a:cubicBezTo>
                  <a:pt x="105" y="21"/>
                  <a:pt x="105" y="21"/>
                  <a:pt x="105" y="21"/>
                </a:cubicBezTo>
                <a:cubicBezTo>
                  <a:pt x="38" y="93"/>
                  <a:pt x="38" y="93"/>
                  <a:pt x="38" y="93"/>
                </a:cubicBezTo>
                <a:cubicBezTo>
                  <a:pt x="37" y="93"/>
                  <a:pt x="37" y="93"/>
                  <a:pt x="37" y="93"/>
                </a:cubicBezTo>
                <a:lnTo>
                  <a:pt x="13" y="83"/>
                </a:lnTo>
                <a:close/>
                <a:moveTo>
                  <a:pt x="41" y="96"/>
                </a:moveTo>
                <a:cubicBezTo>
                  <a:pt x="41" y="96"/>
                  <a:pt x="41" y="96"/>
                  <a:pt x="41" y="96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52" y="116"/>
                  <a:pt x="52" y="116"/>
                  <a:pt x="52" y="116"/>
                </a:cubicBezTo>
                <a:lnTo>
                  <a:pt x="41" y="96"/>
                </a:lnTo>
                <a:close/>
                <a:moveTo>
                  <a:pt x="101" y="118"/>
                </a:moveTo>
                <a:cubicBezTo>
                  <a:pt x="67" y="105"/>
                  <a:pt x="67" y="105"/>
                  <a:pt x="67" y="105"/>
                </a:cubicBezTo>
                <a:cubicBezTo>
                  <a:pt x="66" y="104"/>
                  <a:pt x="65" y="104"/>
                  <a:pt x="64" y="104"/>
                </a:cubicBezTo>
                <a:cubicBezTo>
                  <a:pt x="117" y="23"/>
                  <a:pt x="117" y="23"/>
                  <a:pt x="117" y="23"/>
                </a:cubicBezTo>
                <a:lnTo>
                  <a:pt x="101" y="11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sp>
        <p:nvSpPr>
          <p:cNvPr id="205" name="Freeform 14"/>
          <p:cNvSpPr>
            <a:spLocks noEditPoints="1"/>
          </p:cNvSpPr>
          <p:nvPr/>
        </p:nvSpPr>
        <p:spPr bwMode="auto">
          <a:xfrm>
            <a:off x="7667625" y="5294313"/>
            <a:ext cx="374650" cy="357187"/>
          </a:xfrm>
          <a:custGeom>
            <a:avLst/>
            <a:gdLst>
              <a:gd name="T0" fmla="*/ 129 w 130"/>
              <a:gd name="T1" fmla="*/ 46 h 124"/>
              <a:gd name="T2" fmla="*/ 121 w 130"/>
              <a:gd name="T3" fmla="*/ 40 h 124"/>
              <a:gd name="T4" fmla="*/ 88 w 130"/>
              <a:gd name="T5" fmla="*/ 35 h 124"/>
              <a:gd name="T6" fmla="*/ 73 w 130"/>
              <a:gd name="T7" fmla="*/ 5 h 124"/>
              <a:gd name="T8" fmla="*/ 65 w 130"/>
              <a:gd name="T9" fmla="*/ 0 h 124"/>
              <a:gd name="T10" fmla="*/ 57 w 130"/>
              <a:gd name="T11" fmla="*/ 5 h 124"/>
              <a:gd name="T12" fmla="*/ 42 w 130"/>
              <a:gd name="T13" fmla="*/ 35 h 124"/>
              <a:gd name="T14" fmla="*/ 9 w 130"/>
              <a:gd name="T15" fmla="*/ 40 h 124"/>
              <a:gd name="T16" fmla="*/ 1 w 130"/>
              <a:gd name="T17" fmla="*/ 46 h 124"/>
              <a:gd name="T18" fmla="*/ 4 w 130"/>
              <a:gd name="T19" fmla="*/ 55 h 124"/>
              <a:gd name="T20" fmla="*/ 28 w 130"/>
              <a:gd name="T21" fmla="*/ 80 h 124"/>
              <a:gd name="T22" fmla="*/ 22 w 130"/>
              <a:gd name="T23" fmla="*/ 114 h 124"/>
              <a:gd name="T24" fmla="*/ 26 w 130"/>
              <a:gd name="T25" fmla="*/ 122 h 124"/>
              <a:gd name="T26" fmla="*/ 31 w 130"/>
              <a:gd name="T27" fmla="*/ 124 h 124"/>
              <a:gd name="T28" fmla="*/ 36 w 130"/>
              <a:gd name="T29" fmla="*/ 123 h 124"/>
              <a:gd name="T30" fmla="*/ 65 w 130"/>
              <a:gd name="T31" fmla="*/ 107 h 124"/>
              <a:gd name="T32" fmla="*/ 94 w 130"/>
              <a:gd name="T33" fmla="*/ 123 h 124"/>
              <a:gd name="T34" fmla="*/ 99 w 130"/>
              <a:gd name="T35" fmla="*/ 124 h 124"/>
              <a:gd name="T36" fmla="*/ 104 w 130"/>
              <a:gd name="T37" fmla="*/ 122 h 124"/>
              <a:gd name="T38" fmla="*/ 108 w 130"/>
              <a:gd name="T39" fmla="*/ 114 h 124"/>
              <a:gd name="T40" fmla="*/ 102 w 130"/>
              <a:gd name="T41" fmla="*/ 80 h 124"/>
              <a:gd name="T42" fmla="*/ 126 w 130"/>
              <a:gd name="T43" fmla="*/ 55 h 124"/>
              <a:gd name="T44" fmla="*/ 129 w 130"/>
              <a:gd name="T45" fmla="*/ 46 h 124"/>
              <a:gd name="T46" fmla="*/ 95 w 130"/>
              <a:gd name="T47" fmla="*/ 73 h 124"/>
              <a:gd name="T48" fmla="*/ 93 w 130"/>
              <a:gd name="T49" fmla="*/ 81 h 124"/>
              <a:gd name="T50" fmla="*/ 99 w 130"/>
              <a:gd name="T51" fmla="*/ 115 h 124"/>
              <a:gd name="T52" fmla="*/ 69 w 130"/>
              <a:gd name="T53" fmla="*/ 99 h 124"/>
              <a:gd name="T54" fmla="*/ 65 w 130"/>
              <a:gd name="T55" fmla="*/ 98 h 124"/>
              <a:gd name="T56" fmla="*/ 61 w 130"/>
              <a:gd name="T57" fmla="*/ 99 h 124"/>
              <a:gd name="T58" fmla="*/ 31 w 130"/>
              <a:gd name="T59" fmla="*/ 115 h 124"/>
              <a:gd name="T60" fmla="*/ 37 w 130"/>
              <a:gd name="T61" fmla="*/ 81 h 124"/>
              <a:gd name="T62" fmla="*/ 35 w 130"/>
              <a:gd name="T63" fmla="*/ 73 h 124"/>
              <a:gd name="T64" fmla="*/ 10 w 130"/>
              <a:gd name="T65" fmla="*/ 49 h 124"/>
              <a:gd name="T66" fmla="*/ 44 w 130"/>
              <a:gd name="T67" fmla="*/ 44 h 124"/>
              <a:gd name="T68" fmla="*/ 51 w 130"/>
              <a:gd name="T69" fmla="*/ 39 h 124"/>
              <a:gd name="T70" fmla="*/ 65 w 130"/>
              <a:gd name="T71" fmla="*/ 9 h 124"/>
              <a:gd name="T72" fmla="*/ 79 w 130"/>
              <a:gd name="T73" fmla="*/ 39 h 124"/>
              <a:gd name="T74" fmla="*/ 86 w 130"/>
              <a:gd name="T75" fmla="*/ 44 h 124"/>
              <a:gd name="T76" fmla="*/ 120 w 130"/>
              <a:gd name="T77" fmla="*/ 49 h 124"/>
              <a:gd name="T78" fmla="*/ 95 w 130"/>
              <a:gd name="T79" fmla="*/ 73 h 1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130" h="124">
                <a:moveTo>
                  <a:pt x="129" y="46"/>
                </a:moveTo>
                <a:cubicBezTo>
                  <a:pt x="127" y="43"/>
                  <a:pt x="125" y="41"/>
                  <a:pt x="121" y="40"/>
                </a:cubicBezTo>
                <a:cubicBezTo>
                  <a:pt x="88" y="35"/>
                  <a:pt x="88" y="35"/>
                  <a:pt x="88" y="35"/>
                </a:cubicBezTo>
                <a:cubicBezTo>
                  <a:pt x="73" y="5"/>
                  <a:pt x="73" y="5"/>
                  <a:pt x="73" y="5"/>
                </a:cubicBezTo>
                <a:cubicBezTo>
                  <a:pt x="72" y="2"/>
                  <a:pt x="69" y="0"/>
                  <a:pt x="65" y="0"/>
                </a:cubicBezTo>
                <a:cubicBezTo>
                  <a:pt x="61" y="0"/>
                  <a:pt x="58" y="2"/>
                  <a:pt x="57" y="5"/>
                </a:cubicBezTo>
                <a:cubicBezTo>
                  <a:pt x="42" y="35"/>
                  <a:pt x="42" y="35"/>
                  <a:pt x="42" y="35"/>
                </a:cubicBezTo>
                <a:cubicBezTo>
                  <a:pt x="9" y="40"/>
                  <a:pt x="9" y="40"/>
                  <a:pt x="9" y="40"/>
                </a:cubicBezTo>
                <a:cubicBezTo>
                  <a:pt x="5" y="41"/>
                  <a:pt x="3" y="43"/>
                  <a:pt x="1" y="46"/>
                </a:cubicBezTo>
                <a:cubicBezTo>
                  <a:pt x="0" y="49"/>
                  <a:pt x="1" y="53"/>
                  <a:pt x="4" y="55"/>
                </a:cubicBezTo>
                <a:cubicBezTo>
                  <a:pt x="28" y="80"/>
                  <a:pt x="28" y="80"/>
                  <a:pt x="28" y="80"/>
                </a:cubicBezTo>
                <a:cubicBezTo>
                  <a:pt x="22" y="114"/>
                  <a:pt x="22" y="114"/>
                  <a:pt x="22" y="114"/>
                </a:cubicBezTo>
                <a:cubicBezTo>
                  <a:pt x="22" y="117"/>
                  <a:pt x="23" y="120"/>
                  <a:pt x="26" y="122"/>
                </a:cubicBezTo>
                <a:cubicBezTo>
                  <a:pt x="28" y="123"/>
                  <a:pt x="30" y="124"/>
                  <a:pt x="31" y="124"/>
                </a:cubicBezTo>
                <a:cubicBezTo>
                  <a:pt x="33" y="124"/>
                  <a:pt x="35" y="124"/>
                  <a:pt x="36" y="123"/>
                </a:cubicBezTo>
                <a:cubicBezTo>
                  <a:pt x="65" y="107"/>
                  <a:pt x="65" y="107"/>
                  <a:pt x="65" y="107"/>
                </a:cubicBezTo>
                <a:cubicBezTo>
                  <a:pt x="94" y="123"/>
                  <a:pt x="94" y="123"/>
                  <a:pt x="94" y="123"/>
                </a:cubicBezTo>
                <a:cubicBezTo>
                  <a:pt x="95" y="124"/>
                  <a:pt x="97" y="124"/>
                  <a:pt x="99" y="124"/>
                </a:cubicBezTo>
                <a:cubicBezTo>
                  <a:pt x="100" y="124"/>
                  <a:pt x="102" y="123"/>
                  <a:pt x="104" y="122"/>
                </a:cubicBezTo>
                <a:cubicBezTo>
                  <a:pt x="107" y="120"/>
                  <a:pt x="108" y="117"/>
                  <a:pt x="108" y="114"/>
                </a:cubicBezTo>
                <a:cubicBezTo>
                  <a:pt x="102" y="80"/>
                  <a:pt x="102" y="80"/>
                  <a:pt x="102" y="80"/>
                </a:cubicBezTo>
                <a:cubicBezTo>
                  <a:pt x="126" y="55"/>
                  <a:pt x="126" y="55"/>
                  <a:pt x="126" y="55"/>
                </a:cubicBezTo>
                <a:cubicBezTo>
                  <a:pt x="129" y="53"/>
                  <a:pt x="130" y="49"/>
                  <a:pt x="129" y="46"/>
                </a:cubicBezTo>
                <a:close/>
                <a:moveTo>
                  <a:pt x="95" y="73"/>
                </a:moveTo>
                <a:cubicBezTo>
                  <a:pt x="93" y="75"/>
                  <a:pt x="92" y="78"/>
                  <a:pt x="93" y="81"/>
                </a:cubicBezTo>
                <a:cubicBezTo>
                  <a:pt x="99" y="115"/>
                  <a:pt x="99" y="115"/>
                  <a:pt x="99" y="115"/>
                </a:cubicBezTo>
                <a:cubicBezTo>
                  <a:pt x="69" y="99"/>
                  <a:pt x="69" y="99"/>
                  <a:pt x="69" y="99"/>
                </a:cubicBezTo>
                <a:cubicBezTo>
                  <a:pt x="68" y="99"/>
                  <a:pt x="67" y="98"/>
                  <a:pt x="65" y="98"/>
                </a:cubicBezTo>
                <a:cubicBezTo>
                  <a:pt x="63" y="98"/>
                  <a:pt x="62" y="99"/>
                  <a:pt x="61" y="99"/>
                </a:cubicBezTo>
                <a:cubicBezTo>
                  <a:pt x="31" y="115"/>
                  <a:pt x="31" y="115"/>
                  <a:pt x="31" y="115"/>
                </a:cubicBezTo>
                <a:cubicBezTo>
                  <a:pt x="37" y="81"/>
                  <a:pt x="37" y="81"/>
                  <a:pt x="37" y="81"/>
                </a:cubicBezTo>
                <a:cubicBezTo>
                  <a:pt x="38" y="78"/>
                  <a:pt x="37" y="75"/>
                  <a:pt x="35" y="73"/>
                </a:cubicBezTo>
                <a:cubicBezTo>
                  <a:pt x="10" y="49"/>
                  <a:pt x="10" y="49"/>
                  <a:pt x="10" y="49"/>
                </a:cubicBezTo>
                <a:cubicBezTo>
                  <a:pt x="44" y="44"/>
                  <a:pt x="44" y="44"/>
                  <a:pt x="44" y="44"/>
                </a:cubicBezTo>
                <a:cubicBezTo>
                  <a:pt x="47" y="44"/>
                  <a:pt x="49" y="42"/>
                  <a:pt x="51" y="39"/>
                </a:cubicBezTo>
                <a:cubicBezTo>
                  <a:pt x="65" y="9"/>
                  <a:pt x="65" y="9"/>
                  <a:pt x="65" y="9"/>
                </a:cubicBezTo>
                <a:cubicBezTo>
                  <a:pt x="79" y="39"/>
                  <a:pt x="79" y="39"/>
                  <a:pt x="79" y="39"/>
                </a:cubicBezTo>
                <a:cubicBezTo>
                  <a:pt x="81" y="42"/>
                  <a:pt x="83" y="44"/>
                  <a:pt x="86" y="44"/>
                </a:cubicBezTo>
                <a:cubicBezTo>
                  <a:pt x="120" y="49"/>
                  <a:pt x="120" y="49"/>
                  <a:pt x="120" y="49"/>
                </a:cubicBezTo>
                <a:lnTo>
                  <a:pt x="95" y="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latin typeface="+mn-lt"/>
            </a:endParaRPr>
          </a:p>
        </p:txBody>
      </p:sp>
      <p:grpSp>
        <p:nvGrpSpPr>
          <p:cNvPr id="6" name="Group 205"/>
          <p:cNvGrpSpPr/>
          <p:nvPr/>
        </p:nvGrpSpPr>
        <p:grpSpPr>
          <a:xfrm>
            <a:off x="8220273" y="6184503"/>
            <a:ext cx="367904" cy="323850"/>
            <a:chOff x="1588" y="-3175"/>
            <a:chExt cx="490538" cy="431800"/>
          </a:xfrm>
          <a:solidFill>
            <a:schemeClr val="bg1"/>
          </a:solidFill>
        </p:grpSpPr>
        <p:sp>
          <p:nvSpPr>
            <p:cNvPr id="207" name="Freeform 18"/>
            <p:cNvSpPr>
              <a:spLocks noEditPoints="1"/>
            </p:cNvSpPr>
            <p:nvPr/>
          </p:nvSpPr>
          <p:spPr bwMode="auto">
            <a:xfrm>
              <a:off x="1588" y="-3175"/>
              <a:ext cx="490538" cy="431800"/>
            </a:xfrm>
            <a:custGeom>
              <a:avLst/>
              <a:gdLst>
                <a:gd name="T0" fmla="*/ 128 w 128"/>
                <a:gd name="T1" fmla="*/ 66 h 112"/>
                <a:gd name="T2" fmla="*/ 112 w 128"/>
                <a:gd name="T3" fmla="*/ 6 h 112"/>
                <a:gd name="T4" fmla="*/ 104 w 128"/>
                <a:gd name="T5" fmla="*/ 0 h 112"/>
                <a:gd name="T6" fmla="*/ 64 w 128"/>
                <a:gd name="T7" fmla="*/ 0 h 112"/>
                <a:gd name="T8" fmla="*/ 24 w 128"/>
                <a:gd name="T9" fmla="*/ 0 h 112"/>
                <a:gd name="T10" fmla="*/ 16 w 128"/>
                <a:gd name="T11" fmla="*/ 6 h 112"/>
                <a:gd name="T12" fmla="*/ 0 w 128"/>
                <a:gd name="T13" fmla="*/ 66 h 112"/>
                <a:gd name="T14" fmla="*/ 0 w 128"/>
                <a:gd name="T15" fmla="*/ 68 h 112"/>
                <a:gd name="T16" fmla="*/ 0 w 128"/>
                <a:gd name="T17" fmla="*/ 96 h 112"/>
                <a:gd name="T18" fmla="*/ 16 w 128"/>
                <a:gd name="T19" fmla="*/ 112 h 112"/>
                <a:gd name="T20" fmla="*/ 112 w 128"/>
                <a:gd name="T21" fmla="*/ 112 h 112"/>
                <a:gd name="T22" fmla="*/ 128 w 128"/>
                <a:gd name="T23" fmla="*/ 96 h 112"/>
                <a:gd name="T24" fmla="*/ 128 w 128"/>
                <a:gd name="T25" fmla="*/ 68 h 112"/>
                <a:gd name="T26" fmla="*/ 128 w 128"/>
                <a:gd name="T27" fmla="*/ 66 h 112"/>
                <a:gd name="T28" fmla="*/ 120 w 128"/>
                <a:gd name="T29" fmla="*/ 96 h 112"/>
                <a:gd name="T30" fmla="*/ 112 w 128"/>
                <a:gd name="T31" fmla="*/ 104 h 112"/>
                <a:gd name="T32" fmla="*/ 16 w 128"/>
                <a:gd name="T33" fmla="*/ 104 h 112"/>
                <a:gd name="T34" fmla="*/ 8 w 128"/>
                <a:gd name="T35" fmla="*/ 96 h 112"/>
                <a:gd name="T36" fmla="*/ 8 w 128"/>
                <a:gd name="T37" fmla="*/ 68 h 112"/>
                <a:gd name="T38" fmla="*/ 24 w 128"/>
                <a:gd name="T39" fmla="*/ 8 h 112"/>
                <a:gd name="T40" fmla="*/ 104 w 128"/>
                <a:gd name="T41" fmla="*/ 8 h 112"/>
                <a:gd name="T42" fmla="*/ 120 w 128"/>
                <a:gd name="T43" fmla="*/ 68 h 112"/>
                <a:gd name="T44" fmla="*/ 120 w 128"/>
                <a:gd name="T45" fmla="*/ 96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28" h="112">
                  <a:moveTo>
                    <a:pt x="128" y="66"/>
                  </a:moveTo>
                  <a:cubicBezTo>
                    <a:pt x="112" y="6"/>
                    <a:pt x="112" y="6"/>
                    <a:pt x="112" y="6"/>
                  </a:cubicBezTo>
                  <a:cubicBezTo>
                    <a:pt x="111" y="2"/>
                    <a:pt x="108" y="0"/>
                    <a:pt x="104" y="0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0" y="0"/>
                    <a:pt x="17" y="2"/>
                    <a:pt x="16" y="6"/>
                  </a:cubicBezTo>
                  <a:cubicBezTo>
                    <a:pt x="0" y="66"/>
                    <a:pt x="0" y="66"/>
                    <a:pt x="0" y="66"/>
                  </a:cubicBezTo>
                  <a:cubicBezTo>
                    <a:pt x="0" y="67"/>
                    <a:pt x="0" y="67"/>
                    <a:pt x="0" y="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0" y="105"/>
                    <a:pt x="7" y="112"/>
                    <a:pt x="1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21" y="112"/>
                    <a:pt x="128" y="105"/>
                    <a:pt x="128" y="96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6"/>
                  </a:cubicBezTo>
                  <a:close/>
                  <a:moveTo>
                    <a:pt x="120" y="96"/>
                  </a:moveTo>
                  <a:cubicBezTo>
                    <a:pt x="120" y="100"/>
                    <a:pt x="116" y="104"/>
                    <a:pt x="112" y="104"/>
                  </a:cubicBezTo>
                  <a:cubicBezTo>
                    <a:pt x="16" y="104"/>
                    <a:pt x="16" y="104"/>
                    <a:pt x="16" y="104"/>
                  </a:cubicBezTo>
                  <a:cubicBezTo>
                    <a:pt x="12" y="104"/>
                    <a:pt x="8" y="100"/>
                    <a:pt x="8" y="96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104" y="8"/>
                    <a:pt x="104" y="8"/>
                    <a:pt x="104" y="8"/>
                  </a:cubicBezTo>
                  <a:cubicBezTo>
                    <a:pt x="120" y="68"/>
                    <a:pt x="120" y="68"/>
                    <a:pt x="120" y="68"/>
                  </a:cubicBezTo>
                  <a:lnTo>
                    <a:pt x="120" y="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  <p:sp>
          <p:nvSpPr>
            <p:cNvPr id="208" name="Freeform 19"/>
            <p:cNvSpPr>
              <a:spLocks noEditPoints="1"/>
            </p:cNvSpPr>
            <p:nvPr/>
          </p:nvSpPr>
          <p:spPr bwMode="auto">
            <a:xfrm>
              <a:off x="58738" y="57150"/>
              <a:ext cx="376238" cy="279400"/>
            </a:xfrm>
            <a:custGeom>
              <a:avLst/>
              <a:gdLst>
                <a:gd name="T0" fmla="*/ 80 w 98"/>
                <a:gd name="T1" fmla="*/ 0 h 72"/>
                <a:gd name="T2" fmla="*/ 18 w 98"/>
                <a:gd name="T3" fmla="*/ 0 h 72"/>
                <a:gd name="T4" fmla="*/ 14 w 98"/>
                <a:gd name="T5" fmla="*/ 3 h 72"/>
                <a:gd name="T6" fmla="*/ 0 w 98"/>
                <a:gd name="T7" fmla="*/ 51 h 72"/>
                <a:gd name="T8" fmla="*/ 1 w 98"/>
                <a:gd name="T9" fmla="*/ 54 h 72"/>
                <a:gd name="T10" fmla="*/ 4 w 98"/>
                <a:gd name="T11" fmla="*/ 56 h 72"/>
                <a:gd name="T12" fmla="*/ 16 w 98"/>
                <a:gd name="T13" fmla="*/ 56 h 72"/>
                <a:gd name="T14" fmla="*/ 20 w 98"/>
                <a:gd name="T15" fmla="*/ 56 h 72"/>
                <a:gd name="T16" fmla="*/ 23 w 98"/>
                <a:gd name="T17" fmla="*/ 56 h 72"/>
                <a:gd name="T18" fmla="*/ 28 w 98"/>
                <a:gd name="T19" fmla="*/ 68 h 72"/>
                <a:gd name="T20" fmla="*/ 35 w 98"/>
                <a:gd name="T21" fmla="*/ 72 h 72"/>
                <a:gd name="T22" fmla="*/ 63 w 98"/>
                <a:gd name="T23" fmla="*/ 72 h 72"/>
                <a:gd name="T24" fmla="*/ 70 w 98"/>
                <a:gd name="T25" fmla="*/ 68 h 72"/>
                <a:gd name="T26" fmla="*/ 75 w 98"/>
                <a:gd name="T27" fmla="*/ 56 h 72"/>
                <a:gd name="T28" fmla="*/ 78 w 98"/>
                <a:gd name="T29" fmla="*/ 56 h 72"/>
                <a:gd name="T30" fmla="*/ 82 w 98"/>
                <a:gd name="T31" fmla="*/ 56 h 72"/>
                <a:gd name="T32" fmla="*/ 94 w 98"/>
                <a:gd name="T33" fmla="*/ 56 h 72"/>
                <a:gd name="T34" fmla="*/ 97 w 98"/>
                <a:gd name="T35" fmla="*/ 54 h 72"/>
                <a:gd name="T36" fmla="*/ 98 w 98"/>
                <a:gd name="T37" fmla="*/ 51 h 72"/>
                <a:gd name="T38" fmla="*/ 84 w 98"/>
                <a:gd name="T39" fmla="*/ 3 h 72"/>
                <a:gd name="T40" fmla="*/ 80 w 98"/>
                <a:gd name="T41" fmla="*/ 0 h 72"/>
                <a:gd name="T42" fmla="*/ 82 w 98"/>
                <a:gd name="T43" fmla="*/ 48 h 72"/>
                <a:gd name="T44" fmla="*/ 75 w 98"/>
                <a:gd name="T45" fmla="*/ 48 h 72"/>
                <a:gd name="T46" fmla="*/ 68 w 98"/>
                <a:gd name="T47" fmla="*/ 52 h 72"/>
                <a:gd name="T48" fmla="*/ 63 w 98"/>
                <a:gd name="T49" fmla="*/ 64 h 72"/>
                <a:gd name="T50" fmla="*/ 35 w 98"/>
                <a:gd name="T51" fmla="*/ 64 h 72"/>
                <a:gd name="T52" fmla="*/ 30 w 98"/>
                <a:gd name="T53" fmla="*/ 52 h 72"/>
                <a:gd name="T54" fmla="*/ 23 w 98"/>
                <a:gd name="T55" fmla="*/ 48 h 72"/>
                <a:gd name="T56" fmla="*/ 16 w 98"/>
                <a:gd name="T57" fmla="*/ 48 h 72"/>
                <a:gd name="T58" fmla="*/ 6 w 98"/>
                <a:gd name="T59" fmla="*/ 48 h 72"/>
                <a:gd name="T60" fmla="*/ 18 w 98"/>
                <a:gd name="T61" fmla="*/ 4 h 72"/>
                <a:gd name="T62" fmla="*/ 80 w 98"/>
                <a:gd name="T63" fmla="*/ 4 h 72"/>
                <a:gd name="T64" fmla="*/ 92 w 98"/>
                <a:gd name="T65" fmla="*/ 48 h 72"/>
                <a:gd name="T66" fmla="*/ 82 w 98"/>
                <a:gd name="T67" fmla="*/ 48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8" h="72">
                  <a:moveTo>
                    <a:pt x="80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6" y="0"/>
                    <a:pt x="15" y="1"/>
                    <a:pt x="14" y="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2"/>
                    <a:pt x="0" y="53"/>
                    <a:pt x="1" y="54"/>
                  </a:cubicBezTo>
                  <a:cubicBezTo>
                    <a:pt x="2" y="55"/>
                    <a:pt x="3" y="56"/>
                    <a:pt x="4" y="56"/>
                  </a:cubicBezTo>
                  <a:cubicBezTo>
                    <a:pt x="16" y="56"/>
                    <a:pt x="16" y="56"/>
                    <a:pt x="16" y="56"/>
                  </a:cubicBezTo>
                  <a:cubicBezTo>
                    <a:pt x="20" y="56"/>
                    <a:pt x="20" y="56"/>
                    <a:pt x="20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30" y="70"/>
                    <a:pt x="32" y="72"/>
                    <a:pt x="35" y="72"/>
                  </a:cubicBezTo>
                  <a:cubicBezTo>
                    <a:pt x="63" y="72"/>
                    <a:pt x="63" y="72"/>
                    <a:pt x="63" y="72"/>
                  </a:cubicBezTo>
                  <a:cubicBezTo>
                    <a:pt x="66" y="72"/>
                    <a:pt x="68" y="70"/>
                    <a:pt x="70" y="68"/>
                  </a:cubicBezTo>
                  <a:cubicBezTo>
                    <a:pt x="75" y="56"/>
                    <a:pt x="75" y="56"/>
                    <a:pt x="75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6"/>
                    <a:pt x="96" y="55"/>
                    <a:pt x="97" y="54"/>
                  </a:cubicBezTo>
                  <a:cubicBezTo>
                    <a:pt x="98" y="53"/>
                    <a:pt x="98" y="52"/>
                    <a:pt x="98" y="51"/>
                  </a:cubicBezTo>
                  <a:cubicBezTo>
                    <a:pt x="84" y="3"/>
                    <a:pt x="84" y="3"/>
                    <a:pt x="84" y="3"/>
                  </a:cubicBezTo>
                  <a:cubicBezTo>
                    <a:pt x="83" y="1"/>
                    <a:pt x="82" y="0"/>
                    <a:pt x="80" y="0"/>
                  </a:cubicBezTo>
                  <a:close/>
                  <a:moveTo>
                    <a:pt x="82" y="48"/>
                  </a:moveTo>
                  <a:cubicBezTo>
                    <a:pt x="75" y="48"/>
                    <a:pt x="75" y="48"/>
                    <a:pt x="75" y="48"/>
                  </a:cubicBezTo>
                  <a:cubicBezTo>
                    <a:pt x="72" y="48"/>
                    <a:pt x="70" y="50"/>
                    <a:pt x="68" y="52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8" y="50"/>
                    <a:pt x="26" y="48"/>
                    <a:pt x="23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92" y="48"/>
                    <a:pt x="92" y="48"/>
                    <a:pt x="92" y="48"/>
                  </a:cubicBezTo>
                  <a:lnTo>
                    <a:pt x="82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68580" tIns="34290" rIns="68580" bIns="3429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 sz="1350">
                <a:latin typeface="+mn-lt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2412781" y="3231948"/>
            <a:ext cx="638904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5400" b="1" dirty="0" err="1" smtClean="0"/>
              <a:t>Lightenex</a:t>
            </a:r>
            <a:r>
              <a:rPr lang="en-US" altLang="en-US" sz="5400" b="1" dirty="0" smtClean="0"/>
              <a:t>® Face Mask Works</a:t>
            </a:r>
            <a:endParaRPr lang="en-US" altLang="en-US" sz="5400" b="1" dirty="0"/>
          </a:p>
          <a:p>
            <a:pPr algn="ctr"/>
            <a:endParaRPr lang="en-US" altLang="en-US" sz="4800" b="1" dirty="0"/>
          </a:p>
        </p:txBody>
      </p:sp>
      <p:sp>
        <p:nvSpPr>
          <p:cNvPr id="9" name="Rectangle 8"/>
          <p:cNvSpPr/>
          <p:nvPr/>
        </p:nvSpPr>
        <p:spPr>
          <a:xfrm>
            <a:off x="3134078" y="5232737"/>
            <a:ext cx="46620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600" dirty="0" smtClean="0"/>
              <a:t>www.Lightenex.com</a:t>
            </a:r>
            <a:endParaRPr lang="en-US" altLang="en-US" sz="3600" dirty="0"/>
          </a:p>
          <a:p>
            <a:pPr algn="ctr"/>
            <a:endParaRPr lang="en-US" altLang="en-US" sz="2400" dirty="0">
              <a:solidFill>
                <a:srgbClr val="5F00A6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73" y="165278"/>
            <a:ext cx="3710026" cy="98094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4" y="2541179"/>
            <a:ext cx="1645628" cy="396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208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" grpId="0"/>
      <p:bldP spid="204" grpId="0" animBg="1"/>
      <p:bldP spid="205" grpId="0" animBg="1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19400" y="1310641"/>
            <a:ext cx="6281573" cy="908809"/>
            <a:chOff x="2723817" y="1219200"/>
            <a:chExt cx="6281573" cy="1149532"/>
          </a:xfrm>
        </p:grpSpPr>
        <p:sp>
          <p:nvSpPr>
            <p:cNvPr id="24" name="Rectangle 23"/>
            <p:cNvSpPr/>
            <p:nvPr/>
          </p:nvSpPr>
          <p:spPr>
            <a:xfrm>
              <a:off x="3783599" y="1236372"/>
              <a:ext cx="5221791" cy="1132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743200" y="1219200"/>
              <a:ext cx="1524000" cy="1143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23817" y="1304185"/>
              <a:ext cx="4731039" cy="8953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err="1" smtClean="0">
                  <a:latin typeface="Arial Rounded MT Bold" panose="020F0704030504030204" pitchFamily="34" charset="0"/>
                </a:rPr>
                <a:t>Lightenex</a:t>
              </a:r>
              <a:r>
                <a:rPr lang="en-US" sz="4000" dirty="0" smtClean="0">
                  <a:latin typeface="Arial Rounded MT Bold" panose="020F0704030504030204" pitchFamily="34" charset="0"/>
                </a:rPr>
                <a:t>® Face Mask</a:t>
              </a:r>
            </a:p>
          </p:txBody>
        </p:sp>
      </p:grpSp>
      <p:sp>
        <p:nvSpPr>
          <p:cNvPr id="3" name="Rectangle 2"/>
          <p:cNvSpPr/>
          <p:nvPr/>
        </p:nvSpPr>
        <p:spPr>
          <a:xfrm>
            <a:off x="228600" y="2819400"/>
            <a:ext cx="6477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3600" b="1" dirty="0"/>
          </a:p>
          <a:p>
            <a:r>
              <a:rPr lang="en-GB" sz="3600" dirty="0" smtClean="0"/>
              <a:t>This </a:t>
            </a:r>
            <a:r>
              <a:rPr lang="en-GB" sz="3600" dirty="0"/>
              <a:t>unique whitening face mask is designed specifically for immediate lightening of the face !</a:t>
            </a:r>
            <a:endParaRPr lang="en-US" altLang="en-US" sz="3600" dirty="0"/>
          </a:p>
          <a:p>
            <a:endParaRPr lang="en-US" sz="3600" dirty="0"/>
          </a:p>
        </p:txBody>
      </p:sp>
      <p:pic>
        <p:nvPicPr>
          <p:cNvPr id="17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680" y="125061"/>
            <a:ext cx="1269046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72" y="2667000"/>
            <a:ext cx="1675256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52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2286000"/>
            <a:ext cx="62825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After 1 Facial</a:t>
            </a:r>
            <a:endParaRPr lang="en-GB" sz="2400" dirty="0"/>
          </a:p>
        </p:txBody>
      </p:sp>
      <p:sp>
        <p:nvSpPr>
          <p:cNvPr id="9" name="Round Diagonal Corner Rectangle 8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74631" y="1256979"/>
            <a:ext cx="6652986" cy="908809"/>
            <a:chOff x="2743200" y="1219200"/>
            <a:chExt cx="6262190" cy="1149532"/>
          </a:xfrm>
        </p:grpSpPr>
        <p:sp>
          <p:nvSpPr>
            <p:cNvPr id="24" name="Rectangle 23"/>
            <p:cNvSpPr/>
            <p:nvPr/>
          </p:nvSpPr>
          <p:spPr>
            <a:xfrm>
              <a:off x="3783599" y="1236372"/>
              <a:ext cx="5221791" cy="1132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743200" y="1219200"/>
              <a:ext cx="1524000" cy="1143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52545" y="1337988"/>
              <a:ext cx="5938893" cy="895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Arial Rounded MT Bold" panose="020F0704030504030204" pitchFamily="34" charset="0"/>
                </a:rPr>
                <a:t>Lightenex</a:t>
              </a:r>
              <a:r>
                <a:rPr lang="en-US" sz="4000" dirty="0">
                  <a:latin typeface="Arial Rounded MT Bold" panose="020F0704030504030204" pitchFamily="34" charset="0"/>
                </a:rPr>
                <a:t>® Face Mask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1665"/>
            <a:ext cx="8229600" cy="326449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58693"/>
            <a:ext cx="2396314" cy="3993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58693"/>
            <a:ext cx="2396314" cy="3993856"/>
          </a:xfrm>
          <a:prstGeom prst="rect">
            <a:avLst/>
          </a:prstGeom>
        </p:spPr>
      </p:pic>
      <p:pic>
        <p:nvPicPr>
          <p:cNvPr id="20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680" y="125061"/>
            <a:ext cx="1269046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762000" y="5725886"/>
            <a:ext cx="1143000" cy="97971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Before</a:t>
            </a:r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4572000" y="5715000"/>
            <a:ext cx="1143000" cy="97971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After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7100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74631" y="1256979"/>
            <a:ext cx="6652986" cy="908809"/>
            <a:chOff x="2743200" y="1219200"/>
            <a:chExt cx="6262190" cy="1149532"/>
          </a:xfrm>
        </p:grpSpPr>
        <p:sp>
          <p:nvSpPr>
            <p:cNvPr id="24" name="Rectangle 23"/>
            <p:cNvSpPr/>
            <p:nvPr/>
          </p:nvSpPr>
          <p:spPr>
            <a:xfrm>
              <a:off x="3783599" y="1236372"/>
              <a:ext cx="5221791" cy="1132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743200" y="1219200"/>
              <a:ext cx="1524000" cy="1143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852545" y="1337988"/>
              <a:ext cx="5938893" cy="8953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err="1">
                  <a:latin typeface="Arial Rounded MT Bold" panose="020F0704030504030204" pitchFamily="34" charset="0"/>
                </a:rPr>
                <a:t>Lightenex</a:t>
              </a:r>
              <a:r>
                <a:rPr lang="en-US" sz="4000" dirty="0">
                  <a:latin typeface="Arial Rounded MT Bold" panose="020F0704030504030204" pitchFamily="34" charset="0"/>
                </a:rPr>
                <a:t>® Face Mask</a:t>
              </a: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61665"/>
            <a:ext cx="8229600" cy="326449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2858693"/>
            <a:ext cx="2396313" cy="3993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858693"/>
            <a:ext cx="2396313" cy="3993856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680" y="125061"/>
            <a:ext cx="1269046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1981200" y="2286000"/>
            <a:ext cx="6282514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After 6 Facials</a:t>
            </a:r>
            <a:endParaRPr lang="en-GB" sz="2400" dirty="0"/>
          </a:p>
        </p:txBody>
      </p:sp>
      <p:sp>
        <p:nvSpPr>
          <p:cNvPr id="19" name="Oval 18"/>
          <p:cNvSpPr/>
          <p:nvPr/>
        </p:nvSpPr>
        <p:spPr>
          <a:xfrm>
            <a:off x="762000" y="5725886"/>
            <a:ext cx="1143000" cy="97971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Before</a:t>
            </a:r>
            <a:endParaRPr lang="en-GB" dirty="0"/>
          </a:p>
        </p:txBody>
      </p:sp>
      <p:sp>
        <p:nvSpPr>
          <p:cNvPr id="20" name="Oval 19"/>
          <p:cNvSpPr/>
          <p:nvPr/>
        </p:nvSpPr>
        <p:spPr>
          <a:xfrm>
            <a:off x="4572000" y="5715000"/>
            <a:ext cx="1143000" cy="979714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After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894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29683" y="1194313"/>
            <a:ext cx="6082669" cy="908809"/>
            <a:chOff x="2743200" y="1219200"/>
            <a:chExt cx="6262190" cy="1149532"/>
          </a:xfrm>
        </p:grpSpPr>
        <p:sp>
          <p:nvSpPr>
            <p:cNvPr id="24" name="Rectangle 23"/>
            <p:cNvSpPr/>
            <p:nvPr/>
          </p:nvSpPr>
          <p:spPr>
            <a:xfrm>
              <a:off x="3783599" y="1236372"/>
              <a:ext cx="5221791" cy="1132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743200" y="1219200"/>
              <a:ext cx="1524000" cy="1143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679" y="2865123"/>
            <a:ext cx="8229600" cy="326449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590800" y="1350892"/>
            <a:ext cx="63095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 Rounded MT Bold" panose="020F0704030504030204" pitchFamily="34" charset="0"/>
              </a:rPr>
              <a:t>Lightenex</a:t>
            </a:r>
            <a:r>
              <a:rPr lang="en-US" sz="4000" dirty="0">
                <a:latin typeface="Arial Rounded MT Bold" panose="020F0704030504030204" pitchFamily="34" charset="0"/>
              </a:rPr>
              <a:t>® Face Mask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6B6B6B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UP TO 40% </a:t>
            </a:r>
            <a:endParaRPr kumimoji="0" lang="en-GB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2289" name="Picture 1" descr="http://www.pharmaclinix.com/image/data/arrow_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161550"/>
            <a:ext cx="712933" cy="63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066800" y="3603994"/>
            <a:ext cx="27764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smtClean="0">
                <a:ln>
                  <a:noFill/>
                </a:ln>
                <a:solidFill>
                  <a:srgbClr val="6B6B6B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> </a:t>
            </a:r>
            <a:r>
              <a:rPr lang="en-GB" altLang="en-US" sz="2000" dirty="0" smtClean="0">
                <a:ea typeface="Times New Roman" panose="02020603050405020304" pitchFamily="18" charset="0"/>
              </a:rPr>
              <a:t/>
            </a:r>
            <a:br>
              <a:rPr lang="en-GB" altLang="en-US" sz="2000" dirty="0" smtClean="0">
                <a:ea typeface="Times New Roman" panose="02020603050405020304" pitchFamily="18" charset="0"/>
              </a:rPr>
            </a:br>
            <a:r>
              <a:rPr lang="en-GB" altLang="en-US" sz="2000" dirty="0" smtClean="0">
                <a:ea typeface="Times New Roman" panose="02020603050405020304" pitchFamily="18" charset="0"/>
              </a:rPr>
              <a:t/>
            </a:r>
            <a:br>
              <a:rPr lang="en-GB" altLang="en-US" sz="2000" dirty="0" smtClean="0">
                <a:ea typeface="Times New Roman" panose="02020603050405020304" pitchFamily="18" charset="0"/>
              </a:rPr>
            </a:br>
            <a:r>
              <a:rPr lang="en-GB" altLang="en-US" sz="2000" dirty="0" smtClean="0">
                <a:ea typeface="Times New Roman" panose="02020603050405020304" pitchFamily="18" charset="0"/>
              </a:rPr>
              <a:t/>
            </a:r>
            <a:br>
              <a:rPr lang="en-GB" altLang="en-US" sz="2000" dirty="0" smtClean="0">
                <a:ea typeface="Times New Roman" panose="02020603050405020304" pitchFamily="18" charset="0"/>
              </a:rPr>
            </a:br>
            <a:r>
              <a:rPr kumimoji="0" lang="en-GB" alt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  <a:t/>
            </a:r>
            <a:br>
              <a:rPr kumimoji="0" lang="en-GB" altLang="en-US" sz="2000" b="0" i="0" u="none" strike="noStrike" cap="none" normalizeH="0" baseline="0" dirty="0" smtClean="0">
                <a:ln>
                  <a:noFill/>
                </a:ln>
                <a:effectLst/>
                <a:ea typeface="Times New Roman" panose="02020603050405020304" pitchFamily="18" charset="0"/>
              </a:rPr>
            </a:br>
            <a:endParaRPr kumimoji="0" lang="en-GB" altLang="en-US" sz="20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04999" y="3429000"/>
            <a:ext cx="69898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2400" dirty="0" smtClean="0"/>
              <a:t>		</a:t>
            </a:r>
            <a:r>
              <a:rPr lang="en-GB" altLang="en-US" sz="3600" dirty="0" smtClean="0"/>
              <a:t>INCREASE</a:t>
            </a:r>
            <a:r>
              <a:rPr lang="en-GB" altLang="en-US" sz="3600" dirty="0"/>
              <a:t> in Skin Firmness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GB" altLang="en-US" sz="2400" dirty="0"/>
              <a:t>Instant glow in 20 minutes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GB" altLang="en-US" sz="2400" dirty="0"/>
              <a:t>Use after exfoliation, when pores are open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GB" altLang="en-US" sz="2400" dirty="0"/>
              <a:t>Removes brown pigment (Melanin)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GB" altLang="en-US" sz="2400" dirty="0"/>
              <a:t>Removes impurities &amp; excess oil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GB" altLang="en-US" sz="2400" dirty="0"/>
              <a:t>Enhances the skin’s renewal process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v"/>
            </a:pPr>
            <a:r>
              <a:rPr lang="en-GB" altLang="en-US" sz="2400" dirty="0"/>
              <a:t>Tightens skin</a:t>
            </a:r>
          </a:p>
          <a:p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87679" y="2584272"/>
            <a:ext cx="25603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UP TO 40%</a:t>
            </a:r>
            <a:endParaRPr lang="en-GB" sz="4000" dirty="0"/>
          </a:p>
        </p:txBody>
      </p:sp>
      <p:pic>
        <p:nvPicPr>
          <p:cNvPr id="2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680" y="125061"/>
            <a:ext cx="1269046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68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26590" y="1310641"/>
            <a:ext cx="6332426" cy="908809"/>
            <a:chOff x="2743200" y="1219200"/>
            <a:chExt cx="6262190" cy="1149532"/>
          </a:xfrm>
        </p:grpSpPr>
        <p:sp>
          <p:nvSpPr>
            <p:cNvPr id="24" name="Rectangle 23"/>
            <p:cNvSpPr/>
            <p:nvPr/>
          </p:nvSpPr>
          <p:spPr>
            <a:xfrm>
              <a:off x="3783599" y="1236372"/>
              <a:ext cx="5221791" cy="1132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743200" y="1219200"/>
              <a:ext cx="1524000" cy="1143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206321" y="3276600"/>
            <a:ext cx="74915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 smtClean="0"/>
              <a:t>Actinidia</a:t>
            </a:r>
            <a:r>
              <a:rPr lang="en-GB" sz="2400" dirty="0" smtClean="0"/>
              <a:t> </a:t>
            </a:r>
            <a:r>
              <a:rPr lang="en-GB" sz="2400" dirty="0" err="1"/>
              <a:t>Chinesis</a:t>
            </a: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/>
              <a:t>Citrus </a:t>
            </a:r>
            <a:r>
              <a:rPr lang="en-GB" sz="2400" dirty="0" err="1"/>
              <a:t>Unshui</a:t>
            </a:r>
            <a:r>
              <a:rPr lang="en-GB" sz="2400" dirty="0"/>
              <a:t> Peel extract (tyramine)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Actostaphylos</a:t>
            </a:r>
            <a:r>
              <a:rPr lang="en-GB" sz="2400" dirty="0"/>
              <a:t> </a:t>
            </a:r>
            <a:r>
              <a:rPr lang="en-GB" sz="2400" dirty="0" err="1"/>
              <a:t>Uva</a:t>
            </a:r>
            <a:r>
              <a:rPr lang="en-GB" sz="2400" dirty="0"/>
              <a:t> </a:t>
            </a:r>
            <a:r>
              <a:rPr lang="en-GB" sz="2400" dirty="0" err="1"/>
              <a:t>Ursi</a:t>
            </a:r>
            <a:r>
              <a:rPr lang="en-GB" sz="2400" dirty="0"/>
              <a:t> extract (</a:t>
            </a:r>
            <a:r>
              <a:rPr lang="en-GB" sz="2400" dirty="0" err="1"/>
              <a:t>arbutin</a:t>
            </a:r>
            <a:r>
              <a:rPr lang="en-GB" sz="2400" dirty="0"/>
              <a:t>)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Mittracarpus</a:t>
            </a:r>
            <a:r>
              <a:rPr lang="en-GB" sz="2400" dirty="0"/>
              <a:t> </a:t>
            </a:r>
            <a:r>
              <a:rPr lang="en-GB" sz="2400" dirty="0" err="1"/>
              <a:t>Scaber</a:t>
            </a:r>
            <a:r>
              <a:rPr lang="en-GB" sz="2400" dirty="0"/>
              <a:t> extract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Niacinamide</a:t>
            </a: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Glycyrrhiza</a:t>
            </a:r>
            <a:r>
              <a:rPr lang="en-GB" sz="2400" dirty="0"/>
              <a:t> </a:t>
            </a:r>
            <a:r>
              <a:rPr lang="en-GB" sz="2400" dirty="0" err="1"/>
              <a:t>Glabra</a:t>
            </a:r>
            <a:r>
              <a:rPr lang="en-GB" sz="2400" dirty="0"/>
              <a:t> extract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Malva</a:t>
            </a:r>
            <a:r>
              <a:rPr lang="en-GB" sz="2400" dirty="0"/>
              <a:t> </a:t>
            </a:r>
            <a:r>
              <a:rPr lang="en-GB" sz="2400" dirty="0" err="1"/>
              <a:t>Sylvestris</a:t>
            </a:r>
            <a:r>
              <a:rPr lang="en-GB" sz="2400" dirty="0"/>
              <a:t> extract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/>
              <a:t>Total percentage of whiteners 20%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0687" y="1350892"/>
            <a:ext cx="6309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Rapid </a:t>
            </a:r>
            <a:r>
              <a:rPr lang="en-GB" sz="4000" b="1" dirty="0"/>
              <a:t>skin lighteners</a:t>
            </a:r>
            <a:endParaRPr lang="en-GB" sz="4000" dirty="0"/>
          </a:p>
          <a:p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680" y="125061"/>
            <a:ext cx="1269046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359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22196" y="1310641"/>
            <a:ext cx="6262190" cy="908809"/>
            <a:chOff x="2743200" y="1219200"/>
            <a:chExt cx="6262190" cy="1149532"/>
          </a:xfrm>
        </p:grpSpPr>
        <p:sp>
          <p:nvSpPr>
            <p:cNvPr id="24" name="Rectangle 23"/>
            <p:cNvSpPr/>
            <p:nvPr/>
          </p:nvSpPr>
          <p:spPr>
            <a:xfrm>
              <a:off x="3783599" y="1236372"/>
              <a:ext cx="5221791" cy="1132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743200" y="1219200"/>
              <a:ext cx="1524000" cy="1143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440615" y="2319040"/>
            <a:ext cx="908438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smtClean="0"/>
              <a:t>Propylene </a:t>
            </a:r>
            <a:r>
              <a:rPr lang="en-GB" sz="2400" dirty="0"/>
              <a:t>Glycol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Humulus</a:t>
            </a:r>
            <a:r>
              <a:rPr lang="en-GB" sz="2400" dirty="0"/>
              <a:t> Lupus extract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Hamamelis</a:t>
            </a:r>
            <a:r>
              <a:rPr lang="en-GB" sz="2400" dirty="0"/>
              <a:t> </a:t>
            </a:r>
            <a:r>
              <a:rPr lang="en-GB" sz="2400" dirty="0" err="1"/>
              <a:t>Virginiana</a:t>
            </a:r>
            <a:r>
              <a:rPr lang="en-GB" sz="2400" dirty="0"/>
              <a:t> extract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/>
              <a:t>Salvia Officinalis extract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/>
              <a:t>Citrus </a:t>
            </a:r>
            <a:r>
              <a:rPr lang="en-GB" sz="2400" dirty="0" err="1"/>
              <a:t>Medica</a:t>
            </a:r>
            <a:r>
              <a:rPr lang="en-GB" sz="2400" dirty="0"/>
              <a:t> </a:t>
            </a:r>
            <a:r>
              <a:rPr lang="en-GB" sz="2400" dirty="0" err="1"/>
              <a:t>Limonum</a:t>
            </a:r>
            <a:r>
              <a:rPr lang="en-GB" sz="2400" dirty="0"/>
              <a:t> peel extract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Caesalpinia</a:t>
            </a:r>
            <a:r>
              <a:rPr lang="en-GB" sz="2400" dirty="0"/>
              <a:t> </a:t>
            </a:r>
            <a:r>
              <a:rPr lang="en-GB" sz="2400" dirty="0" err="1"/>
              <a:t>Spinosa</a:t>
            </a:r>
            <a:r>
              <a:rPr lang="en-GB" sz="2400" dirty="0"/>
              <a:t> Oligosaccharides and gum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Panthenol</a:t>
            </a:r>
            <a:r>
              <a:rPr lang="en-GB" sz="2400" dirty="0"/>
              <a:t> and Calcium </a:t>
            </a:r>
            <a:r>
              <a:rPr lang="en-GB" sz="2400" dirty="0" err="1"/>
              <a:t>Pantothenate</a:t>
            </a: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/>
              <a:t>Magnesium, Potassium, Aluminium, Zinc and Manganese chlorides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Malva</a:t>
            </a:r>
            <a:r>
              <a:rPr lang="en-GB" sz="2400" dirty="0"/>
              <a:t> </a:t>
            </a:r>
            <a:r>
              <a:rPr lang="en-GB" sz="2400" dirty="0" err="1"/>
              <a:t>Sylvestris</a:t>
            </a:r>
            <a:r>
              <a:rPr lang="en-GB" sz="2400" dirty="0"/>
              <a:t> extract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Persea</a:t>
            </a:r>
            <a:r>
              <a:rPr lang="en-GB" sz="2400" dirty="0"/>
              <a:t> </a:t>
            </a:r>
            <a:r>
              <a:rPr lang="en-GB" sz="2400" dirty="0" err="1"/>
              <a:t>Gratissima</a:t>
            </a:r>
            <a:r>
              <a:rPr lang="en-GB" sz="2400" dirty="0"/>
              <a:t> oil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/>
              <a:t>Camelia </a:t>
            </a:r>
            <a:r>
              <a:rPr lang="en-GB" sz="2400" dirty="0" err="1"/>
              <a:t>sinensis</a:t>
            </a:r>
            <a:r>
              <a:rPr lang="en-GB" sz="2400" dirty="0"/>
              <a:t> extract</a:t>
            </a:r>
          </a:p>
          <a:p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834487" y="1350892"/>
            <a:ext cx="6309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 Skin </a:t>
            </a:r>
            <a:r>
              <a:rPr lang="en-GB" sz="4000" b="1" dirty="0"/>
              <a:t>Conditioners</a:t>
            </a:r>
            <a:endParaRPr lang="en-GB" sz="4000" dirty="0"/>
          </a:p>
          <a:p>
            <a:r>
              <a:rPr lang="en-US" sz="4000" dirty="0" smtClean="0">
                <a:latin typeface="Arial Rounded MT Bold" panose="020F0704030504030204" pitchFamily="34" charset="0"/>
              </a:rPr>
              <a:t>	</a:t>
            </a:r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680" y="125061"/>
            <a:ext cx="1269046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390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627617" y="1310641"/>
            <a:ext cx="6267191" cy="908809"/>
            <a:chOff x="2743200" y="1219200"/>
            <a:chExt cx="6262190" cy="1149532"/>
          </a:xfrm>
        </p:grpSpPr>
        <p:sp>
          <p:nvSpPr>
            <p:cNvPr id="24" name="Rectangle 23"/>
            <p:cNvSpPr/>
            <p:nvPr/>
          </p:nvSpPr>
          <p:spPr>
            <a:xfrm>
              <a:off x="3783599" y="1236372"/>
              <a:ext cx="5221791" cy="1132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743200" y="1219200"/>
              <a:ext cx="1524000" cy="1143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990600" y="2819400"/>
            <a:ext cx="50292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en-US" sz="2400" dirty="0" smtClean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Cetearyl</a:t>
            </a:r>
            <a:r>
              <a:rPr lang="en-GB" sz="2400" dirty="0"/>
              <a:t> alcohol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Cetyl</a:t>
            </a:r>
            <a:r>
              <a:rPr lang="en-GB" sz="2400" dirty="0"/>
              <a:t> Palmitate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Cetearyl</a:t>
            </a:r>
            <a:r>
              <a:rPr lang="en-GB" sz="2400" dirty="0"/>
              <a:t> </a:t>
            </a:r>
            <a:r>
              <a:rPr lang="en-GB" sz="2400" dirty="0" err="1"/>
              <a:t>Isononanoate</a:t>
            </a: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Glycerin</a:t>
            </a:r>
            <a:endParaRPr lang="en-GB" sz="2400" dirty="0"/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/>
              <a:t>Propylene Glycol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 err="1"/>
              <a:t>Equl</a:t>
            </a:r>
            <a:r>
              <a:rPr lang="en-GB" sz="2400" dirty="0"/>
              <a:t> </a:t>
            </a:r>
            <a:r>
              <a:rPr lang="en-GB" sz="2400" dirty="0" err="1"/>
              <a:t>Setium</a:t>
            </a:r>
            <a:r>
              <a:rPr lang="en-GB" sz="2400" dirty="0"/>
              <a:t> </a:t>
            </a:r>
            <a:r>
              <a:rPr lang="en-GB" sz="2400" dirty="0" err="1"/>
              <a:t>Arvense</a:t>
            </a:r>
            <a:r>
              <a:rPr lang="en-GB" sz="2400" dirty="0"/>
              <a:t> extract5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400" dirty="0"/>
              <a:t>Anti-</a:t>
            </a:r>
            <a:r>
              <a:rPr lang="en-GB" sz="2400" dirty="0" err="1"/>
              <a:t>Microbials</a:t>
            </a:r>
            <a:endParaRPr lang="en-GB" sz="24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72" y="2667000"/>
            <a:ext cx="1675256" cy="40386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82087" y="1452027"/>
            <a:ext cx="630951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Immediate </a:t>
            </a:r>
            <a:r>
              <a:rPr lang="en-GB" sz="2800" b="1" dirty="0"/>
              <a:t>and </a:t>
            </a:r>
            <a:r>
              <a:rPr lang="en-GB" sz="2800" b="1" dirty="0" smtClean="0"/>
              <a:t>long-acting </a:t>
            </a:r>
            <a:r>
              <a:rPr lang="en-GB" sz="2800" b="1" dirty="0"/>
              <a:t>moisturizers</a:t>
            </a:r>
            <a:endParaRPr lang="en-GB" sz="2800" dirty="0"/>
          </a:p>
          <a:p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680" y="125061"/>
            <a:ext cx="1269046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265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>
          <a:xfrm rot="16200000">
            <a:off x="76200" y="-76200"/>
            <a:ext cx="1066800" cy="1219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 Diagonal Corner Rectangle 9"/>
          <p:cNvSpPr/>
          <p:nvPr/>
        </p:nvSpPr>
        <p:spPr>
          <a:xfrm rot="16200000">
            <a:off x="1371600" y="335280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 Diagonal Corner Rectangle 10"/>
          <p:cNvSpPr/>
          <p:nvPr/>
        </p:nvSpPr>
        <p:spPr>
          <a:xfrm rot="16200000">
            <a:off x="1473926" y="762001"/>
            <a:ext cx="457200" cy="45720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Diagonal Corner Rectangle 11"/>
          <p:cNvSpPr/>
          <p:nvPr/>
        </p:nvSpPr>
        <p:spPr>
          <a:xfrm rot="16200000">
            <a:off x="966652" y="1310642"/>
            <a:ext cx="548640" cy="54864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 Diagonal Corner Rectangle 12"/>
          <p:cNvSpPr/>
          <p:nvPr/>
        </p:nvSpPr>
        <p:spPr>
          <a:xfrm rot="16200000">
            <a:off x="487680" y="1225732"/>
            <a:ext cx="274320" cy="27432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 Diagonal Corner Rectangle 13"/>
          <p:cNvSpPr/>
          <p:nvPr/>
        </p:nvSpPr>
        <p:spPr>
          <a:xfrm rot="16200000">
            <a:off x="1741715" y="1463042"/>
            <a:ext cx="640080" cy="640080"/>
          </a:xfrm>
          <a:prstGeom prst="round2DiagRect">
            <a:avLst>
              <a:gd name="adj1" fmla="val 42381"/>
              <a:gd name="adj2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822196" y="1310641"/>
            <a:ext cx="6262190" cy="908809"/>
            <a:chOff x="2743200" y="1219200"/>
            <a:chExt cx="6262190" cy="1149532"/>
          </a:xfrm>
        </p:grpSpPr>
        <p:sp>
          <p:nvSpPr>
            <p:cNvPr id="24" name="Rectangle 23"/>
            <p:cNvSpPr/>
            <p:nvPr/>
          </p:nvSpPr>
          <p:spPr>
            <a:xfrm>
              <a:off x="3783599" y="1236372"/>
              <a:ext cx="5221791" cy="113236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800" dirty="0" smtClean="0"/>
            </a:p>
          </p:txBody>
        </p:sp>
        <p:sp>
          <p:nvSpPr>
            <p:cNvPr id="26" name="Round Same Side Corner Rectangle 25"/>
            <p:cNvSpPr/>
            <p:nvPr/>
          </p:nvSpPr>
          <p:spPr>
            <a:xfrm>
              <a:off x="2743200" y="1219200"/>
              <a:ext cx="1524000" cy="11430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/>
          <p:cNvSpPr/>
          <p:nvPr/>
        </p:nvSpPr>
        <p:spPr>
          <a:xfrm>
            <a:off x="1011193" y="2923958"/>
            <a:ext cx="7218407" cy="19528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000" dirty="0" err="1" smtClean="0"/>
              <a:t>Humulus</a:t>
            </a:r>
            <a:r>
              <a:rPr lang="en-GB" sz="2000" dirty="0" smtClean="0"/>
              <a:t> </a:t>
            </a:r>
            <a:r>
              <a:rPr lang="en-GB" sz="2000" dirty="0"/>
              <a:t>Lupus extract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000" dirty="0" err="1"/>
              <a:t>Hamamelis</a:t>
            </a:r>
            <a:r>
              <a:rPr lang="en-GB" sz="2000" dirty="0"/>
              <a:t> </a:t>
            </a:r>
            <a:r>
              <a:rPr lang="en-GB" sz="2000" dirty="0" err="1"/>
              <a:t>Virginiana</a:t>
            </a:r>
            <a:r>
              <a:rPr lang="en-GB" sz="2000" dirty="0"/>
              <a:t> extract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000" dirty="0" err="1"/>
              <a:t>Equisetium</a:t>
            </a:r>
            <a:r>
              <a:rPr lang="en-GB" sz="2000" dirty="0"/>
              <a:t> </a:t>
            </a:r>
            <a:r>
              <a:rPr lang="en-GB" sz="2000" dirty="0" err="1"/>
              <a:t>Arvense</a:t>
            </a:r>
            <a:r>
              <a:rPr lang="en-GB" sz="2000" dirty="0"/>
              <a:t> extract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000" dirty="0"/>
              <a:t>Zinc oxide</a:t>
            </a:r>
          </a:p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GB" sz="2000" dirty="0"/>
              <a:t>Camelia </a:t>
            </a:r>
            <a:r>
              <a:rPr lang="en-GB" sz="2000" dirty="0" err="1"/>
              <a:t>sinensis</a:t>
            </a:r>
            <a:r>
              <a:rPr lang="en-GB" sz="2000" dirty="0"/>
              <a:t> extract</a:t>
            </a:r>
          </a:p>
          <a:p>
            <a:pPr marL="342900" indent="-342900">
              <a:lnSpc>
                <a:spcPct val="110000"/>
              </a:lnSpc>
              <a:buFont typeface="Wingdings" panose="05000000000000000000" pitchFamily="2" charset="2"/>
              <a:buChar char="v"/>
            </a:pP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2910687" y="1350892"/>
            <a:ext cx="63095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 Astringents</a:t>
            </a:r>
            <a:endParaRPr lang="en-GB" sz="4000" dirty="0"/>
          </a:p>
          <a:p>
            <a:endParaRPr lang="en-US" sz="4000" dirty="0">
              <a:latin typeface="Arial Rounded MT Bold" panose="020F0704030504030204" pitchFamily="34" charset="0"/>
            </a:endParaRPr>
          </a:p>
        </p:txBody>
      </p:sp>
      <p:pic>
        <p:nvPicPr>
          <p:cNvPr id="16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84680" y="125061"/>
            <a:ext cx="1269046" cy="90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7521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2202</TotalTime>
  <Words>229</Words>
  <Application>Microsoft Office PowerPoint</Application>
  <PresentationFormat>On-screen Show (4:3)</PresentationFormat>
  <Paragraphs>85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Calibri</vt:lpstr>
      <vt:lpstr>Helvetica</vt:lpstr>
      <vt:lpstr>Raleway</vt:lpstr>
      <vt:lpstr>Times New Roman</vt:lpstr>
      <vt:lpstr>Wingdings</vt:lpstr>
      <vt:lpstr>Office Theme</vt:lpstr>
      <vt:lpstr>                                                 UK’s top selling Professional Skincare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Shoaib</dc:creator>
  <cp:lastModifiedBy>Hemang</cp:lastModifiedBy>
  <cp:revision>655</cp:revision>
  <cp:lastPrinted>2015-10-16T14:39:55Z</cp:lastPrinted>
  <dcterms:created xsi:type="dcterms:W3CDTF">2014-10-10T05:33:59Z</dcterms:created>
  <dcterms:modified xsi:type="dcterms:W3CDTF">2015-10-16T15:10:13Z</dcterms:modified>
</cp:coreProperties>
</file>