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2"/>
  </p:normalViewPr>
  <p:slideViewPr>
    <p:cSldViewPr>
      <p:cViewPr varScale="1">
        <p:scale>
          <a:sx n="94" d="100"/>
          <a:sy n="94" d="100"/>
        </p:scale>
        <p:origin x="1896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-27577"/>
            <a:ext cx="8153400" cy="5823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5" t="7547" r="16612" b="3773"/>
          <a:stretch/>
        </p:blipFill>
        <p:spPr>
          <a:xfrm>
            <a:off x="4724400" y="3886200"/>
            <a:ext cx="1219200" cy="382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28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0</Words>
  <Application>Microsoft Macintosh PowerPoint</Application>
  <PresentationFormat>Custom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CASSANDRA.CASTELANT@baruchmail.cuny.edu</cp:lastModifiedBy>
  <cp:revision>1</cp:revision>
  <dcterms:modified xsi:type="dcterms:W3CDTF">2015-10-20T02:35:46Z</dcterms:modified>
</cp:coreProperties>
</file>